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410" r:id="rId3"/>
    <p:sldId id="413" r:id="rId5"/>
    <p:sldId id="415" r:id="rId6"/>
    <p:sldId id="420" r:id="rId7"/>
    <p:sldId id="418" r:id="rId8"/>
    <p:sldId id="423" r:id="rId9"/>
    <p:sldId id="417" r:id="rId10"/>
    <p:sldId id="422" r:id="rId11"/>
    <p:sldId id="426" r:id="rId12"/>
    <p:sldId id="419" r:id="rId13"/>
    <p:sldId id="424" r:id="rId14"/>
    <p:sldId id="427" r:id="rId15"/>
    <p:sldId id="416" r:id="rId16"/>
    <p:sldId id="425" r:id="rId17"/>
    <p:sldId id="428" r:id="rId18"/>
    <p:sldId id="429" r:id="rId19"/>
    <p:sldId id="430" r:id="rId20"/>
    <p:sldId id="41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9F9C"/>
    <a:srgbClr val="FFFFFF"/>
    <a:srgbClr val="9FB8B1"/>
    <a:srgbClr val="86A59C"/>
    <a:srgbClr val="F7F7F7"/>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07" d="100"/>
          <a:sy n="107" d="100"/>
        </p:scale>
        <p:origin x="120" y="282"/>
      </p:cViewPr>
      <p:guideLst>
        <p:guide orient="horz" pos="212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CN Medium" panose="02020500000000000000" charset="-122"/>
              </a:rPr>
            </a:fld>
            <a:endParaRPr lang="zh-CN" altLang="en-US">
              <a:cs typeface="思源宋体 CN Medium" panose="0202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Medium" panose="02020500000000000000" charset="-122"/>
              <a:ea typeface="思源宋体 CN Medium" panose="02020500000000000000" charset="-122"/>
              <a:cs typeface="思源宋体 CN Medium" panose="0202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CN Medium" panose="02020500000000000000" charset="-122"/>
              </a:rPr>
            </a:fld>
            <a:endParaRPr lang="zh-CN" altLang="en-US">
              <a:cs typeface="思源宋体 CN Medium" panose="0202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charset="-122"/>
                <a:ea typeface="思源宋体 CN Medium" panose="02020500000000000000" charset="-122"/>
                <a:cs typeface="思源宋体 CN Medium" panose="0202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charset="-122"/>
                <a:ea typeface="思源宋体 CN Medium" panose="02020500000000000000" charset="-122"/>
                <a:cs typeface="思源宋体 CN Medium" panose="0202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charset="-122"/>
                <a:ea typeface="思源宋体 CN Medium" panose="02020500000000000000" charset="-122"/>
                <a:cs typeface="思源宋体 CN Medium" panose="0202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charset="-122"/>
                <a:ea typeface="思源宋体 CN Medium" panose="02020500000000000000" charset="-122"/>
                <a:cs typeface="思源宋体 CN Medium" panose="0202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1pPr>
    <a:lvl2pPr marL="457200" algn="l" defTabSz="914400" rtl="0" eaLnBrk="1" latinLnBrk="0" hangingPunct="1">
      <a:defRPr sz="12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2pPr>
    <a:lvl3pPr marL="914400" algn="l" defTabSz="914400" rtl="0" eaLnBrk="1" latinLnBrk="0" hangingPunct="1">
      <a:defRPr sz="12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3pPr>
    <a:lvl4pPr marL="1371600" algn="l" defTabSz="914400" rtl="0" eaLnBrk="1" latinLnBrk="0" hangingPunct="1">
      <a:defRPr sz="12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4pPr>
    <a:lvl5pPr marL="1828800" algn="l" defTabSz="914400" rtl="0" eaLnBrk="1" latinLnBrk="0" hangingPunct="1">
      <a:defRPr sz="12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72F365-9E02-45AE-A9D6-977D796DBC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7" Type="http://schemas.openxmlformats.org/officeDocument/2006/relationships/image" Target="../media/image11.png"/><Relationship Id="rId6" Type="http://schemas.openxmlformats.org/officeDocument/2006/relationships/image" Target="../media/image10.png"/><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microsoft.com/office/2007/relationships/hdphoto" Target="../media/image13.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6D4A5C8-09B7-4A2C-B7E0-867F49915D5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67E250-85D6-406A-B01E-9A879EF111DD}" type="slidenum">
              <a:rPr lang="zh-CN" altLang="en-US" smtClean="0"/>
            </a:fld>
            <a:endParaRPr lang="zh-CN" altLang="en-US"/>
          </a:p>
        </p:txBody>
      </p:sp>
    </p:spTree>
  </p:cSld>
  <p:clrMapOvr>
    <a:masterClrMapping/>
  </p:clrMapOvr>
  <p:transition advTm="3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A1E69338-C4C9-4511-81BF-6D49BF6806BA}"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064089C-F9B0-4EE9-B10D-E415AD3C72D9}" type="slidenum">
              <a:rPr lang="en-US" smtClean="0"/>
            </a:fld>
            <a:endParaRPr lang="en-US"/>
          </a:p>
        </p:txBody>
      </p:sp>
    </p:spTree>
  </p:cSld>
  <p:clrMapOvr>
    <a:masterClrMapping/>
  </p:clrMapOvr>
  <p:transition advTm="300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1E69338-C4C9-4511-81BF-6D49BF6806BA}"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0064089C-F9B0-4EE9-B10D-E415AD3C72D9}" type="slidenum">
              <a:rPr lang="en-US" smtClean="0"/>
            </a:fld>
            <a:endParaRPr lang="en-US"/>
          </a:p>
        </p:txBody>
      </p:sp>
    </p:spTree>
  </p:cSld>
  <p:clrMapOvr>
    <a:masterClrMapping/>
  </p:clrMapOvr>
  <p:transition advTm="300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3"/>
          <p:cNvSpPr>
            <a:spLocks noGrp="1"/>
          </p:cNvSpPr>
          <p:nvPr>
            <p:ph type="dt" sz="half" idx="10"/>
          </p:nvPr>
        </p:nvSpPr>
        <p:spPr/>
        <p:txBody>
          <a:bodyPr/>
          <a:lstStyle/>
          <a:p>
            <a:fld id="{A1E69338-C4C9-4511-81BF-6D49BF6806BA}"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064089C-F9B0-4EE9-B10D-E415AD3C72D9}" type="slidenum">
              <a:rPr lang="en-US" smtClean="0"/>
            </a:fld>
            <a:endParaRPr lang="en-US"/>
          </a:p>
        </p:txBody>
      </p:sp>
    </p:spTree>
  </p:cSld>
  <p:clrMapOvr>
    <a:masterClrMapping/>
  </p:clrMapOvr>
  <p:transition advTm="3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advTm="300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85B13D0-981B-4FE3-A083-E826D8F945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D0268-EFB9-414D-BA7E-65BC60BB22AD}" type="slidenum">
              <a:rPr lang="zh-CN" altLang="en-US" smtClean="0"/>
            </a:fld>
            <a:endParaRPr lang="zh-CN" altLang="en-US"/>
          </a:p>
        </p:txBody>
      </p:sp>
    </p:spTree>
  </p:cSld>
  <p:clrMapOvr>
    <a:masterClrMapping/>
  </p:clrMapOvr>
  <p:transition advTm="300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8C0CEB-E366-4578-B54C-82CD306F8A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E49BCA-7780-409A-8EBA-88A220409764}" type="slidenum">
              <a:rPr lang="zh-CN" altLang="en-US" smtClean="0"/>
            </a:fld>
            <a:endParaRPr lang="zh-CN" altLang="en-US"/>
          </a:p>
        </p:txBody>
      </p:sp>
    </p:spTree>
  </p:cSld>
  <p:clrMapOvr>
    <a:masterClrMapping/>
  </p:clrMapOvr>
  <p:transition advTm="300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pic>
        <p:nvPicPr>
          <p:cNvPr id="5" name="图片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a:fillRect/>
          </a:stretch>
        </p:blipFill>
        <p:spPr>
          <a:xfrm>
            <a:off x="-48127" y="0"/>
            <a:ext cx="12256169" cy="6858000"/>
          </a:xfrm>
          <a:prstGeom prst="rect">
            <a:avLst/>
          </a:prstGeom>
        </p:spPr>
      </p:pic>
    </p:spTree>
  </p:cSld>
  <p:clrMapOvr>
    <a:masterClrMapping/>
  </p:clrMapOvr>
  <p:transition advTm="3000">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5AE0EE-2C3B-4E53-B97F-77D29DC59B7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551606-6C42-4E56-9A4F-4D12299E876A}" type="slidenum">
              <a:rPr lang="zh-CN" altLang="en-US" smtClean="0"/>
            </a:fld>
            <a:endParaRPr lang="zh-CN" altLang="en-US"/>
          </a:p>
        </p:txBody>
      </p:sp>
    </p:spTree>
  </p:cSld>
  <p:clrMapOvr>
    <a:masterClrMapping/>
  </p:clrMapOvr>
  <p:transition advTm="3000">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8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15" y="0"/>
            <a:ext cx="12221029" cy="6874329"/>
          </a:xfrm>
          <a:prstGeom prst="rect">
            <a:avLst/>
          </a:prstGeom>
        </p:spPr>
      </p:pic>
    </p:spTree>
  </p:cSld>
  <p:clrMapOvr>
    <a:masterClrMapping/>
  </p:clrMapOvr>
  <p:transition advTm="300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45D5C06-E840-450C-87DB-92A76B5F0AB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BC7C66-98D0-4718-9E9D-CABF207805E4}" type="slidenum">
              <a:rPr lang="zh-CN" altLang="en-US" smtClean="0"/>
            </a:fld>
            <a:endParaRPr lang="zh-CN" altLang="en-US"/>
          </a:p>
        </p:txBody>
      </p:sp>
    </p:spTree>
  </p:cSld>
  <p:clrMapOvr>
    <a:masterClrMapping/>
  </p:clrMapOvr>
  <p:transition advTm="3000">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C55C88-8512-4070-BE7C-D3F23D49A92B}"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BB9DEBB-85F3-465E-86C7-32AEBA609C0B}" type="slidenum">
              <a:rPr lang="en-US" smtClean="0"/>
            </a:fld>
            <a:endParaRPr lang="en-US"/>
          </a:p>
        </p:txBody>
      </p:sp>
    </p:spTree>
  </p:cSld>
  <p:clrMapOvr>
    <a:masterClrMapping/>
  </p:clrMapOvr>
  <p:transition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1" cy="2387600"/>
          </a:xfrm>
        </p:spPr>
        <p:txBody>
          <a:bodyPr anchor="b"/>
          <a:lstStyle>
            <a:lvl1pPr algn="ctr">
              <a:defRPr sz="426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9"/>
            <a:ext cx="9144001" cy="1655762"/>
          </a:xfrm>
        </p:spPr>
        <p:txBody>
          <a:bodyPr/>
          <a:lstStyle>
            <a:lvl1pPr marL="0" indent="0" algn="ctr">
              <a:buNone/>
              <a:defRPr sz="1705"/>
            </a:lvl1pPr>
            <a:lvl2pPr marL="325120" indent="0" algn="ctr">
              <a:buNone/>
              <a:defRPr sz="1420"/>
            </a:lvl2pPr>
            <a:lvl3pPr marL="650240" indent="0" algn="ctr">
              <a:buNone/>
              <a:defRPr sz="1280"/>
            </a:lvl3pPr>
            <a:lvl4pPr marL="975360" indent="0" algn="ctr">
              <a:buNone/>
              <a:defRPr sz="1140"/>
            </a:lvl4pPr>
            <a:lvl5pPr marL="1300480" indent="0" algn="ctr">
              <a:buNone/>
              <a:defRPr sz="1140"/>
            </a:lvl5pPr>
            <a:lvl6pPr marL="1625600" indent="0" algn="ctr">
              <a:buNone/>
              <a:defRPr sz="1140"/>
            </a:lvl6pPr>
            <a:lvl7pPr marL="1950720" indent="0" algn="ctr">
              <a:buNone/>
              <a:defRPr sz="1140"/>
            </a:lvl7pPr>
            <a:lvl8pPr marL="2276475" indent="0" algn="ctr">
              <a:buNone/>
              <a:defRPr sz="1140"/>
            </a:lvl8pPr>
            <a:lvl9pPr marL="2601595" indent="0" algn="ctr">
              <a:buNone/>
              <a:defRPr sz="11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6B997C0-2055-4E7C-9D09-D5C09A431B9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0953F2-2F11-49CA-BE99-27AE3029B453}" type="slidenum">
              <a:rPr lang="zh-CN" altLang="en-US" smtClean="0"/>
            </a:fld>
            <a:endParaRPr lang="zh-CN" altLang="en-US"/>
          </a:p>
        </p:txBody>
      </p:sp>
    </p:spTree>
  </p:cSld>
  <p:clrMapOvr>
    <a:masterClrMapping/>
  </p:clrMapOvr>
  <p:transition advTm="3000">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1_空白">
    <p:spTree>
      <p:nvGrpSpPr>
        <p:cNvPr id="1" name=""/>
        <p:cNvGrpSpPr/>
        <p:nvPr/>
      </p:nvGrpSpPr>
      <p:grpSpPr>
        <a:xfrm>
          <a:off x="0" y="0"/>
          <a:ext cx="0" cy="0"/>
          <a:chOff x="0" y="0"/>
          <a:chExt cx="0" cy="0"/>
        </a:xfrm>
      </p:grpSpPr>
    </p:spTree>
  </p:cSld>
  <p:clrMapOvr>
    <a:masterClrMapping/>
  </p:clrMapOvr>
  <p:transition advTm="3000">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1CE5B1-2457-48D8-9872-9DE4879D303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0C07BE-2CC7-4B16-9449-CB8182118DC3}" type="slidenum">
              <a:rPr lang="zh-CN" altLang="en-US" smtClean="0"/>
            </a:fld>
            <a:endParaRPr lang="zh-CN" altLang="en-US"/>
          </a:p>
        </p:txBody>
      </p:sp>
    </p:spTree>
  </p:cSld>
  <p:clrMapOvr>
    <a:masterClrMapping/>
  </p:clrMapOvr>
  <p:transition advTm="3000">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22_空白">
    <p:spTree>
      <p:nvGrpSpPr>
        <p:cNvPr id="1" name=""/>
        <p:cNvGrpSpPr/>
        <p:nvPr/>
      </p:nvGrpSpPr>
      <p:grpSpPr>
        <a:xfrm>
          <a:off x="0" y="0"/>
          <a:ext cx="0" cy="0"/>
          <a:chOff x="0" y="0"/>
          <a:chExt cx="0" cy="0"/>
        </a:xfrm>
      </p:grpSpPr>
    </p:spTree>
  </p:cSld>
  <p:clrMapOvr>
    <a:masterClrMapping/>
  </p:clrMapOvr>
  <p:transition advTm="3000">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23_空白">
    <p:bg>
      <p:bgPr>
        <a:gradFill>
          <a:gsLst>
            <a:gs pos="0">
              <a:srgbClr val="6B0606"/>
            </a:gs>
            <a:gs pos="100000">
              <a:srgbClr val="870708"/>
            </a:gs>
          </a:gsLst>
          <a:lin ang="1080000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C8DE3F-6633-482F-89E1-BEE79149F65A}"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252878E4-A275-4416-9A27-F85B47C18945}" type="slidenum">
              <a:rPr lang="en-US" smtClean="0"/>
            </a:fld>
            <a:endParaRPr lang="en-US"/>
          </a:p>
        </p:txBody>
      </p:sp>
    </p:spTree>
  </p:cSld>
  <p:clrMapOvr>
    <a:masterClrMapping/>
  </p:clrMapOvr>
  <p:transition advTm="3000">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4_空白">
    <p:spTree>
      <p:nvGrpSpPr>
        <p:cNvPr id="1" name=""/>
        <p:cNvGrpSpPr/>
        <p:nvPr/>
      </p:nvGrpSpPr>
      <p:grpSpPr>
        <a:xfrm>
          <a:off x="0" y="0"/>
          <a:ext cx="0" cy="0"/>
          <a:chOff x="0" y="0"/>
          <a:chExt cx="0" cy="0"/>
        </a:xfrm>
      </p:grpSpPr>
      <p:grpSp>
        <p:nvGrpSpPr>
          <p:cNvPr id="7" name="组合 6"/>
          <p:cNvGrpSpPr/>
          <p:nvPr userDrawn="1"/>
        </p:nvGrpSpPr>
        <p:grpSpPr>
          <a:xfrm>
            <a:off x="-1239314" y="-3887887"/>
            <a:ext cx="14670627" cy="14670627"/>
            <a:chOff x="-1239314" y="-3906314"/>
            <a:chExt cx="14670627" cy="14670627"/>
          </a:xfrm>
        </p:grpSpPr>
        <p:sp>
          <p:nvSpPr>
            <p:cNvPr id="8" name="流程图: 接点 174"/>
            <p:cNvSpPr/>
            <p:nvPr/>
          </p:nvSpPr>
          <p:spPr>
            <a:xfrm>
              <a:off x="-1239314" y="-3906314"/>
              <a:ext cx="14670627" cy="14670627"/>
            </a:xfrm>
            <a:custGeom>
              <a:avLst/>
              <a:gdLst>
                <a:gd name="connsiteX0" fmla="*/ 0 w 5944068"/>
                <a:gd name="connsiteY0" fmla="*/ 2972034 h 5944068"/>
                <a:gd name="connsiteX1" fmla="*/ 2972034 w 5944068"/>
                <a:gd name="connsiteY1" fmla="*/ 0 h 5944068"/>
                <a:gd name="connsiteX2" fmla="*/ 5944068 w 5944068"/>
                <a:gd name="connsiteY2" fmla="*/ 2972034 h 5944068"/>
                <a:gd name="connsiteX3" fmla="*/ 2972034 w 5944068"/>
                <a:gd name="connsiteY3" fmla="*/ 5944068 h 5944068"/>
                <a:gd name="connsiteX4" fmla="*/ 0 w 5944068"/>
                <a:gd name="connsiteY4" fmla="*/ 2972034 h 5944068"/>
                <a:gd name="connsiteX0-1" fmla="*/ 3139182 w 9083250"/>
                <a:gd name="connsiteY0-2" fmla="*/ 3536724 h 6508758"/>
                <a:gd name="connsiteX1-3" fmla="*/ 0 w 9083250"/>
                <a:gd name="connsiteY1-4" fmla="*/ 0 h 6508758"/>
                <a:gd name="connsiteX2-5" fmla="*/ 6111216 w 9083250"/>
                <a:gd name="connsiteY2-6" fmla="*/ 564690 h 6508758"/>
                <a:gd name="connsiteX3-7" fmla="*/ 9083250 w 9083250"/>
                <a:gd name="connsiteY3-8" fmla="*/ 3536724 h 6508758"/>
                <a:gd name="connsiteX4-9" fmla="*/ 6111216 w 9083250"/>
                <a:gd name="connsiteY4-10" fmla="*/ 6508758 h 6508758"/>
                <a:gd name="connsiteX5" fmla="*/ 3139182 w 9083250"/>
                <a:gd name="connsiteY5" fmla="*/ 3536724 h 6508758"/>
                <a:gd name="connsiteX0-11" fmla="*/ 0 w 5944068"/>
                <a:gd name="connsiteY0-12" fmla="*/ 2972034 h 5944068"/>
                <a:gd name="connsiteX1-13" fmla="*/ 2972034 w 5944068"/>
                <a:gd name="connsiteY1-14" fmla="*/ 0 h 5944068"/>
                <a:gd name="connsiteX2-15" fmla="*/ 5944068 w 5944068"/>
                <a:gd name="connsiteY2-16" fmla="*/ 2972034 h 5944068"/>
                <a:gd name="connsiteX3-17" fmla="*/ 2972034 w 5944068"/>
                <a:gd name="connsiteY3-18" fmla="*/ 5944068 h 5944068"/>
                <a:gd name="connsiteX4-19" fmla="*/ 0 w 5944068"/>
                <a:gd name="connsiteY4-20" fmla="*/ 2972034 h 59440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44068" h="5944068">
                  <a:moveTo>
                    <a:pt x="0" y="2972034"/>
                  </a:moveTo>
                  <a:cubicBezTo>
                    <a:pt x="0" y="1330625"/>
                    <a:pt x="1330625" y="0"/>
                    <a:pt x="2972034" y="0"/>
                  </a:cubicBezTo>
                  <a:cubicBezTo>
                    <a:pt x="4613443" y="0"/>
                    <a:pt x="5944068" y="1330625"/>
                    <a:pt x="5944068" y="2972034"/>
                  </a:cubicBezTo>
                  <a:cubicBezTo>
                    <a:pt x="5944068" y="4613443"/>
                    <a:pt x="4613443" y="5944068"/>
                    <a:pt x="2972034" y="5944068"/>
                  </a:cubicBezTo>
                  <a:cubicBezTo>
                    <a:pt x="1330625" y="5944068"/>
                    <a:pt x="0" y="4613443"/>
                    <a:pt x="0" y="2972034"/>
                  </a:cubicBezTo>
                  <a:close/>
                </a:path>
              </a:pathLst>
            </a:custGeom>
            <a:solidFill>
              <a:srgbClr val="982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
          <p:nvSpPr>
            <p:cNvPr id="9" name="任意多边形 8"/>
            <p:cNvSpPr/>
            <p:nvPr/>
          </p:nvSpPr>
          <p:spPr>
            <a:xfrm>
              <a:off x="-587744" y="-3254744"/>
              <a:ext cx="13367486" cy="13367486"/>
            </a:xfrm>
            <a:custGeom>
              <a:avLst/>
              <a:gdLst/>
              <a:ahLst/>
              <a:cxnLst/>
              <a:rect l="0" t="0" r="0" b="0"/>
              <a:pathLst>
                <a:path w="13367488" h="13367487">
                  <a:moveTo>
                    <a:pt x="0" y="6683744"/>
                  </a:moveTo>
                  <a:cubicBezTo>
                    <a:pt x="0" y="2992414"/>
                    <a:pt x="2992414" y="0"/>
                    <a:pt x="6683744" y="0"/>
                  </a:cubicBezTo>
                  <a:cubicBezTo>
                    <a:pt x="10375072" y="0"/>
                    <a:pt x="13367487" y="2992414"/>
                    <a:pt x="13367487" y="6683744"/>
                  </a:cubicBezTo>
                  <a:cubicBezTo>
                    <a:pt x="13367487" y="10375072"/>
                    <a:pt x="10375072" y="13367486"/>
                    <a:pt x="6683744" y="13367486"/>
                  </a:cubicBezTo>
                  <a:cubicBezTo>
                    <a:pt x="2992414" y="13367486"/>
                    <a:pt x="0" y="10375072"/>
                    <a:pt x="0" y="6683744"/>
                  </a:cubicBezTo>
                  <a:close/>
                </a:path>
              </a:pathLst>
            </a:custGeom>
            <a:solidFill>
              <a:srgbClr val="9E23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0" name="任意多边形 9"/>
            <p:cNvSpPr/>
            <p:nvPr/>
          </p:nvSpPr>
          <p:spPr>
            <a:xfrm>
              <a:off x="63826" y="-2603173"/>
              <a:ext cx="12064346" cy="12064346"/>
            </a:xfrm>
            <a:custGeom>
              <a:avLst/>
              <a:gdLst/>
              <a:ahLst/>
              <a:cxnLst/>
              <a:rect l="0" t="0" r="0" b="0"/>
              <a:pathLst>
                <a:path w="12064348" h="12064346">
                  <a:moveTo>
                    <a:pt x="0" y="6032173"/>
                  </a:moveTo>
                  <a:cubicBezTo>
                    <a:pt x="0" y="2700695"/>
                    <a:pt x="2700697" y="0"/>
                    <a:pt x="6032174" y="0"/>
                  </a:cubicBezTo>
                  <a:cubicBezTo>
                    <a:pt x="9363650" y="0"/>
                    <a:pt x="12064347" y="2700695"/>
                    <a:pt x="12064347" y="6032173"/>
                  </a:cubicBezTo>
                  <a:cubicBezTo>
                    <a:pt x="12064347" y="9363649"/>
                    <a:pt x="9363650" y="12064345"/>
                    <a:pt x="6032174" y="12064345"/>
                  </a:cubicBezTo>
                  <a:cubicBezTo>
                    <a:pt x="2700697" y="12064345"/>
                    <a:pt x="0" y="9363649"/>
                    <a:pt x="0" y="6032173"/>
                  </a:cubicBezTo>
                  <a:close/>
                </a:path>
              </a:pathLst>
            </a:custGeom>
            <a:solidFill>
              <a:srgbClr val="A527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1" name="任意多边形 10"/>
            <p:cNvSpPr/>
            <p:nvPr/>
          </p:nvSpPr>
          <p:spPr>
            <a:xfrm>
              <a:off x="715397" y="-1965250"/>
              <a:ext cx="10761205" cy="10761205"/>
            </a:xfrm>
            <a:custGeom>
              <a:avLst/>
              <a:gdLst/>
              <a:ahLst/>
              <a:cxnLst/>
              <a:rect l="0" t="0" r="0" b="0"/>
              <a:pathLst>
                <a:path w="10761207" h="10761206">
                  <a:moveTo>
                    <a:pt x="0" y="5380603"/>
                  </a:moveTo>
                  <a:cubicBezTo>
                    <a:pt x="0" y="2408978"/>
                    <a:pt x="2408978" y="0"/>
                    <a:pt x="5380603" y="0"/>
                  </a:cubicBezTo>
                  <a:cubicBezTo>
                    <a:pt x="8352227" y="0"/>
                    <a:pt x="10761206" y="2408978"/>
                    <a:pt x="10761206" y="5380603"/>
                  </a:cubicBezTo>
                  <a:cubicBezTo>
                    <a:pt x="10761206" y="8352227"/>
                    <a:pt x="8352227" y="10761205"/>
                    <a:pt x="5380603" y="10761205"/>
                  </a:cubicBezTo>
                  <a:cubicBezTo>
                    <a:pt x="2408978" y="10761205"/>
                    <a:pt x="0" y="8352227"/>
                    <a:pt x="0" y="5380603"/>
                  </a:cubicBezTo>
                  <a:close/>
                </a:path>
              </a:pathLst>
            </a:custGeom>
            <a:solidFill>
              <a:srgbClr val="AC2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2" name="任意多边形 11"/>
            <p:cNvSpPr/>
            <p:nvPr/>
          </p:nvSpPr>
          <p:spPr>
            <a:xfrm>
              <a:off x="1366968" y="-1300032"/>
              <a:ext cx="9458065" cy="9458065"/>
            </a:xfrm>
            <a:custGeom>
              <a:avLst/>
              <a:gdLst/>
              <a:ahLst/>
              <a:cxnLst/>
              <a:rect l="0" t="0" r="0" b="0"/>
              <a:pathLst>
                <a:path w="9458066" h="9458066">
                  <a:moveTo>
                    <a:pt x="0" y="4729033"/>
                  </a:moveTo>
                  <a:cubicBezTo>
                    <a:pt x="0" y="2117260"/>
                    <a:pt x="2117260" y="0"/>
                    <a:pt x="4729033" y="0"/>
                  </a:cubicBezTo>
                  <a:cubicBezTo>
                    <a:pt x="7340805" y="0"/>
                    <a:pt x="9458065" y="2117260"/>
                    <a:pt x="9458065" y="4729033"/>
                  </a:cubicBezTo>
                  <a:cubicBezTo>
                    <a:pt x="9458065" y="7340805"/>
                    <a:pt x="7340805" y="9458065"/>
                    <a:pt x="4729033" y="9458065"/>
                  </a:cubicBezTo>
                  <a:cubicBezTo>
                    <a:pt x="2117260" y="9458065"/>
                    <a:pt x="0" y="7340805"/>
                    <a:pt x="0" y="4729033"/>
                  </a:cubicBezTo>
                  <a:close/>
                </a:path>
              </a:pathLst>
            </a:custGeom>
            <a:solidFill>
              <a:srgbClr val="B32F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3" name="任意多边形 12"/>
            <p:cNvSpPr/>
            <p:nvPr/>
          </p:nvSpPr>
          <p:spPr>
            <a:xfrm>
              <a:off x="2018537" y="-648463"/>
              <a:ext cx="8154924" cy="8154924"/>
            </a:xfrm>
            <a:custGeom>
              <a:avLst/>
              <a:gdLst/>
              <a:ahLst/>
              <a:cxnLst/>
              <a:rect l="0" t="0" r="0" b="0"/>
              <a:pathLst>
                <a:path w="8154925" h="8154925">
                  <a:moveTo>
                    <a:pt x="0" y="4077462"/>
                  </a:moveTo>
                  <a:cubicBezTo>
                    <a:pt x="0" y="1825542"/>
                    <a:pt x="1825542" y="0"/>
                    <a:pt x="4077462" y="0"/>
                  </a:cubicBezTo>
                  <a:cubicBezTo>
                    <a:pt x="6329382" y="0"/>
                    <a:pt x="8154924" y="1825542"/>
                    <a:pt x="8154924" y="4077462"/>
                  </a:cubicBezTo>
                  <a:cubicBezTo>
                    <a:pt x="8154924" y="6329382"/>
                    <a:pt x="6329382" y="8154924"/>
                    <a:pt x="4077462" y="8154924"/>
                  </a:cubicBezTo>
                  <a:cubicBezTo>
                    <a:pt x="1825542" y="8154924"/>
                    <a:pt x="0" y="6329382"/>
                    <a:pt x="0" y="4077462"/>
                  </a:cubicBezTo>
                  <a:close/>
                </a:path>
              </a:pathLst>
            </a:custGeom>
            <a:solidFill>
              <a:srgbClr val="BA32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4" name="任意多边形 13"/>
            <p:cNvSpPr/>
            <p:nvPr/>
          </p:nvSpPr>
          <p:spPr>
            <a:xfrm>
              <a:off x="2670107" y="3107"/>
              <a:ext cx="6851783" cy="6851783"/>
            </a:xfrm>
            <a:custGeom>
              <a:avLst/>
              <a:gdLst/>
              <a:ahLst/>
              <a:cxnLst/>
              <a:rect l="0" t="0" r="0" b="0"/>
              <a:pathLst>
                <a:path w="6851785" h="6851785">
                  <a:moveTo>
                    <a:pt x="0" y="3425892"/>
                  </a:moveTo>
                  <a:cubicBezTo>
                    <a:pt x="0" y="1533824"/>
                    <a:pt x="1533824" y="0"/>
                    <a:pt x="3425892" y="0"/>
                  </a:cubicBezTo>
                  <a:cubicBezTo>
                    <a:pt x="5317960" y="0"/>
                    <a:pt x="6851784" y="1533824"/>
                    <a:pt x="6851784" y="3425892"/>
                  </a:cubicBezTo>
                  <a:cubicBezTo>
                    <a:pt x="6851784" y="5317960"/>
                    <a:pt x="5317960" y="6851784"/>
                    <a:pt x="3425892" y="6851784"/>
                  </a:cubicBezTo>
                  <a:cubicBezTo>
                    <a:pt x="1533824" y="6851784"/>
                    <a:pt x="0" y="5317960"/>
                    <a:pt x="0" y="3425892"/>
                  </a:cubicBezTo>
                  <a:close/>
                </a:path>
              </a:pathLst>
            </a:custGeom>
            <a:solidFill>
              <a:srgbClr val="C136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5" name="任意多边形 14"/>
            <p:cNvSpPr/>
            <p:nvPr/>
          </p:nvSpPr>
          <p:spPr>
            <a:xfrm>
              <a:off x="3321677" y="654679"/>
              <a:ext cx="5548643" cy="5548643"/>
            </a:xfrm>
            <a:custGeom>
              <a:avLst/>
              <a:gdLst/>
              <a:ahLst/>
              <a:cxnLst/>
              <a:rect l="0" t="0" r="0" b="0"/>
              <a:pathLst>
                <a:path w="5548645" h="5548644">
                  <a:moveTo>
                    <a:pt x="0" y="2774321"/>
                  </a:moveTo>
                  <a:cubicBezTo>
                    <a:pt x="0" y="1242105"/>
                    <a:pt x="1242106" y="0"/>
                    <a:pt x="2774322" y="0"/>
                  </a:cubicBezTo>
                  <a:cubicBezTo>
                    <a:pt x="4306538" y="0"/>
                    <a:pt x="5548644" y="1242105"/>
                    <a:pt x="5548644" y="2774321"/>
                  </a:cubicBezTo>
                  <a:cubicBezTo>
                    <a:pt x="5548644" y="4306537"/>
                    <a:pt x="4306538" y="5548643"/>
                    <a:pt x="2774322" y="5548643"/>
                  </a:cubicBezTo>
                  <a:cubicBezTo>
                    <a:pt x="1242106" y="5548643"/>
                    <a:pt x="0" y="4306537"/>
                    <a:pt x="0" y="2774321"/>
                  </a:cubicBezTo>
                  <a:close/>
                </a:path>
              </a:pathLst>
            </a:custGeom>
            <a:solidFill>
              <a:srgbClr val="C83A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6" name="任意多边形 15"/>
            <p:cNvSpPr/>
            <p:nvPr/>
          </p:nvSpPr>
          <p:spPr>
            <a:xfrm>
              <a:off x="3973248" y="1306248"/>
              <a:ext cx="4245502" cy="4245502"/>
            </a:xfrm>
            <a:custGeom>
              <a:avLst/>
              <a:gdLst/>
              <a:ahLst/>
              <a:cxnLst/>
              <a:rect l="0" t="0" r="0" b="0"/>
              <a:pathLst>
                <a:path w="4245503" h="4245503">
                  <a:moveTo>
                    <a:pt x="0" y="2122751"/>
                  </a:moveTo>
                  <a:cubicBezTo>
                    <a:pt x="0" y="950388"/>
                    <a:pt x="950388" y="0"/>
                    <a:pt x="2122751" y="0"/>
                  </a:cubicBezTo>
                  <a:cubicBezTo>
                    <a:pt x="3295115" y="0"/>
                    <a:pt x="4245502" y="950388"/>
                    <a:pt x="4245502" y="2122751"/>
                  </a:cubicBezTo>
                  <a:cubicBezTo>
                    <a:pt x="4245502" y="3295115"/>
                    <a:pt x="3295115" y="4245502"/>
                    <a:pt x="2122751" y="4245502"/>
                  </a:cubicBezTo>
                  <a:cubicBezTo>
                    <a:pt x="950388" y="4245502"/>
                    <a:pt x="0" y="3295115"/>
                    <a:pt x="0" y="2122751"/>
                  </a:cubicBezTo>
                  <a:close/>
                </a:path>
              </a:pathLst>
            </a:custGeom>
            <a:solidFill>
              <a:srgbClr val="CF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思源宋体 CN Medium" panose="02020500000000000000" charset="-122"/>
              </a:endParaRPr>
            </a:p>
          </p:txBody>
        </p:sp>
        <p:sp>
          <p:nvSpPr>
            <p:cNvPr id="17" name="流程图: 接点 1326"/>
            <p:cNvSpPr/>
            <p:nvPr/>
          </p:nvSpPr>
          <p:spPr>
            <a:xfrm>
              <a:off x="4624818" y="1957818"/>
              <a:ext cx="2942362" cy="2942362"/>
            </a:xfrm>
            <a:custGeom>
              <a:avLst/>
              <a:gdLst>
                <a:gd name="connsiteX0" fmla="*/ 0 w 3216431"/>
                <a:gd name="connsiteY0" fmla="*/ 1608216 h 3216431"/>
                <a:gd name="connsiteX1" fmla="*/ 1608216 w 3216431"/>
                <a:gd name="connsiteY1" fmla="*/ 0 h 3216431"/>
                <a:gd name="connsiteX2" fmla="*/ 3216432 w 3216431"/>
                <a:gd name="connsiteY2" fmla="*/ 1608216 h 3216431"/>
                <a:gd name="connsiteX3" fmla="*/ 1608216 w 3216431"/>
                <a:gd name="connsiteY3" fmla="*/ 3216432 h 3216431"/>
                <a:gd name="connsiteX4" fmla="*/ 0 w 3216431"/>
                <a:gd name="connsiteY4" fmla="*/ 1608216 h 3216431"/>
                <a:gd name="connsiteX0-1" fmla="*/ 4469438 w 7685870"/>
                <a:gd name="connsiteY0-2" fmla="*/ 3448125 h 5056341"/>
                <a:gd name="connsiteX1-3" fmla="*/ 0 w 7685870"/>
                <a:gd name="connsiteY1-4" fmla="*/ 0 h 5056341"/>
                <a:gd name="connsiteX2-5" fmla="*/ 6077654 w 7685870"/>
                <a:gd name="connsiteY2-6" fmla="*/ 1839909 h 5056341"/>
                <a:gd name="connsiteX3-7" fmla="*/ 7685870 w 7685870"/>
                <a:gd name="connsiteY3-8" fmla="*/ 3448125 h 5056341"/>
                <a:gd name="connsiteX4-9" fmla="*/ 6077654 w 7685870"/>
                <a:gd name="connsiteY4-10" fmla="*/ 5056341 h 5056341"/>
                <a:gd name="connsiteX5" fmla="*/ 4469438 w 7685870"/>
                <a:gd name="connsiteY5" fmla="*/ 3448125 h 5056341"/>
                <a:gd name="connsiteX0-11" fmla="*/ 0 w 3216432"/>
                <a:gd name="connsiteY0-12" fmla="*/ 1608216 h 3216432"/>
                <a:gd name="connsiteX1-13" fmla="*/ 1608216 w 3216432"/>
                <a:gd name="connsiteY1-14" fmla="*/ 0 h 3216432"/>
                <a:gd name="connsiteX2-15" fmla="*/ 3216432 w 3216432"/>
                <a:gd name="connsiteY2-16" fmla="*/ 1608216 h 3216432"/>
                <a:gd name="connsiteX3-17" fmla="*/ 1608216 w 3216432"/>
                <a:gd name="connsiteY3-18" fmla="*/ 3216432 h 3216432"/>
                <a:gd name="connsiteX4-19" fmla="*/ 0 w 3216432"/>
                <a:gd name="connsiteY4-20" fmla="*/ 1608216 h 3216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16432" h="3216432">
                  <a:moveTo>
                    <a:pt x="0" y="1608216"/>
                  </a:moveTo>
                  <a:cubicBezTo>
                    <a:pt x="0" y="720023"/>
                    <a:pt x="720023" y="0"/>
                    <a:pt x="1608216" y="0"/>
                  </a:cubicBezTo>
                  <a:cubicBezTo>
                    <a:pt x="2496409" y="0"/>
                    <a:pt x="3216432" y="720023"/>
                    <a:pt x="3216432" y="1608216"/>
                  </a:cubicBezTo>
                  <a:cubicBezTo>
                    <a:pt x="3216432" y="2496409"/>
                    <a:pt x="2496409" y="3216432"/>
                    <a:pt x="1608216" y="3216432"/>
                  </a:cubicBezTo>
                  <a:cubicBezTo>
                    <a:pt x="720023" y="3216432"/>
                    <a:pt x="0" y="2496409"/>
                    <a:pt x="0" y="1608216"/>
                  </a:cubicBezTo>
                  <a:close/>
                </a:path>
              </a:pathLst>
            </a:custGeom>
            <a:solidFill>
              <a:srgbClr val="D6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sp>
        <p:nvSpPr>
          <p:cNvPr id="2" name="日期占位符 1"/>
          <p:cNvSpPr>
            <a:spLocks noGrp="1"/>
          </p:cNvSpPr>
          <p:nvPr>
            <p:ph type="dt" sz="half" idx="10"/>
          </p:nvPr>
        </p:nvSpPr>
        <p:spPr/>
        <p:txBody>
          <a:bodyPr/>
          <a:lstStyle/>
          <a:p>
            <a:fld id="{C554428A-44F3-47C4-9B54-36D321AE1B8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611ABD-30D4-4B55-B316-E8149BD40AD2}" type="slidenum">
              <a:rPr lang="zh-CN" altLang="en-US" smtClean="0"/>
            </a:fld>
            <a:endParaRPr lang="zh-CN" altLang="en-US"/>
          </a:p>
        </p:txBody>
      </p:sp>
    </p:spTree>
  </p:cSld>
  <p:clrMapOvr>
    <a:masterClrMapping/>
  </p:clrMapOvr>
  <p:transition advTm="3000">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44843"/>
          <a:stretch>
            <a:fillRect/>
          </a:stretch>
        </p:blipFill>
        <p:spPr>
          <a:xfrm>
            <a:off x="0" y="-49602"/>
            <a:ext cx="12192000" cy="6907602"/>
          </a:xfrm>
          <a:prstGeom prst="rect">
            <a:avLst/>
          </a:prstGeom>
        </p:spPr>
      </p:pic>
    </p:spTree>
  </p:cSld>
  <p:clrMapOvr>
    <a:masterClrMapping/>
  </p:clrMapOvr>
  <p:transition advTm="3000">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A59FC-6321-4023-BAD5-9DA48D8DF5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4408F-C135-4B7A-BC51-7553D33B6CE6}" type="slidenum">
              <a:rPr lang="zh-CN" altLang="en-US" smtClean="0"/>
            </a:fld>
            <a:endParaRPr lang="zh-CN" altLang="en-US"/>
          </a:p>
        </p:txBody>
      </p:sp>
    </p:spTree>
  </p:cSld>
  <p:clrMapOvr>
    <a:masterClrMapping/>
  </p:clrMapOvr>
  <p:transition advTm="3000">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6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37" y="-113750"/>
            <a:ext cx="12601074" cy="7085500"/>
          </a:xfrm>
          <a:prstGeom prst="rect">
            <a:avLst/>
          </a:prstGeom>
          <a:effectLst>
            <a:outerShdw blurRad="190500" dist="165100" dir="2700000" algn="tl" rotWithShape="0">
              <a:prstClr val="black">
                <a:alpha val="25000"/>
              </a:prstClr>
            </a:outerShdw>
          </a:effectLst>
        </p:spPr>
      </p:pic>
      <p:sp>
        <p:nvSpPr>
          <p:cNvPr id="2" name="日期占位符 1"/>
          <p:cNvSpPr>
            <a:spLocks noGrp="1"/>
          </p:cNvSpPr>
          <p:nvPr>
            <p:ph type="dt" sz="half" idx="10"/>
          </p:nvPr>
        </p:nvSpPr>
        <p:spPr/>
        <p:txBody>
          <a:bodyPr/>
          <a:lstStyle/>
          <a:p>
            <a:fld id="{1D3A59FC-6321-4023-BAD5-9DA48D8DF5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4408F-C135-4B7A-BC51-7553D33B6CE6}" type="slidenum">
              <a:rPr lang="zh-CN" altLang="en-US" smtClean="0"/>
            </a:fld>
            <a:endParaRPr lang="zh-CN" altLang="en-US"/>
          </a:p>
        </p:txBody>
      </p:sp>
    </p:spTree>
  </p:cSld>
  <p:clrMapOvr>
    <a:masterClrMapping/>
  </p:clrMapOvr>
  <p:transition advTm="3000">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27_空白">
    <p:bg>
      <p:bgPr>
        <a:solidFill>
          <a:srgbClr val="FAD5D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3A59FC-6321-4023-BAD5-9DA48D8DF5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4408F-C135-4B7A-BC51-7553D33B6CE6}" type="slidenum">
              <a:rPr lang="zh-CN" altLang="en-US" smtClean="0"/>
            </a:fld>
            <a:endParaRPr lang="zh-CN" altLang="en-US"/>
          </a:p>
        </p:txBody>
      </p:sp>
    </p:spTree>
  </p:cSld>
  <p:clrMapOvr>
    <a:masterClrMapping/>
  </p:clrMapOvr>
  <p:transition advTm="3000">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C3C0BD-7EEE-4B51-8E53-BDB0C389DA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F3656-F304-4513-8E85-C60DB8FEA47D}" type="slidenum">
              <a:rPr lang="zh-CN" altLang="en-US" smtClean="0"/>
            </a:fld>
            <a:endParaRPr lang="zh-CN" altLang="en-US"/>
          </a:p>
        </p:txBody>
      </p:sp>
    </p:spTree>
  </p:cSld>
  <p:clrMapOvr>
    <a:masterClrMapping/>
  </p:clrMapOvr>
  <p:transition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C42F7D6-0255-4B7F-BFC1-92D773B956B6}" type="datetimeFigureOut">
              <a:rPr lang="en-US" smtClean="0"/>
            </a:fld>
            <a:endParaRPr 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spTree>
  </p:cSld>
  <p:clrMapOvr>
    <a:masterClrMapping/>
  </p:clrMapOvr>
  <p:transition advTm="3000">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3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spTree>
  </p:cSld>
  <p:clrMapOvr>
    <a:masterClrMapping/>
  </p:clrMapOvr>
  <p:transition advTm="3000">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31_空白">
    <p:bg>
      <p:bgPr>
        <a:solidFill>
          <a:srgbClr val="1D1A25"/>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spTree>
  </p:cSld>
  <p:clrMapOvr>
    <a:masterClrMapping/>
  </p:clrMapOvr>
  <p:transition advTm="3000">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32_空白">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0795" b="10795"/>
          <a:stretch>
            <a:fillRect/>
          </a:stretch>
        </p:blipFill>
        <p:spPr>
          <a:xfrm>
            <a:off x="0" y="0"/>
            <a:ext cx="12192000" cy="6858000"/>
          </a:xfrm>
          <a:prstGeom prst="rect">
            <a:avLst/>
          </a:prstGeom>
        </p:spPr>
      </p:pic>
      <p:grpSp>
        <p:nvGrpSpPr>
          <p:cNvPr id="16" name="组合 15"/>
          <p:cNvGrpSpPr/>
          <p:nvPr userDrawn="1"/>
        </p:nvGrpSpPr>
        <p:grpSpPr>
          <a:xfrm>
            <a:off x="0" y="-1126657"/>
            <a:ext cx="6196018" cy="8593056"/>
            <a:chOff x="0" y="-1126657"/>
            <a:chExt cx="6196018" cy="8593056"/>
          </a:xfrm>
        </p:grpSpPr>
        <p:sp>
          <p:nvSpPr>
            <p:cNvPr id="7" name="矩形 6"/>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pic>
          <p:nvPicPr>
            <p:cNvPr id="5" name="图片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15" name="矩形 14"/>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grpSp>
        <p:nvGrpSpPr>
          <p:cNvPr id="17" name="组合 16"/>
          <p:cNvGrpSpPr/>
          <p:nvPr userDrawn="1"/>
        </p:nvGrpSpPr>
        <p:grpSpPr>
          <a:xfrm flipH="1" flipV="1">
            <a:off x="5995982" y="-741647"/>
            <a:ext cx="6196018" cy="8593056"/>
            <a:chOff x="0" y="-1126657"/>
            <a:chExt cx="6196018" cy="8593056"/>
          </a:xfrm>
        </p:grpSpPr>
        <p:sp>
          <p:nvSpPr>
            <p:cNvPr id="18" name="矩形 17"/>
            <p:cNvSpPr/>
            <p:nvPr userDrawn="1"/>
          </p:nvSpPr>
          <p:spPr>
            <a:xfrm>
              <a:off x="4347" y="-929043"/>
              <a:ext cx="5803200" cy="8074800"/>
            </a:xfrm>
            <a:prstGeom prst="rect">
              <a:avLst/>
            </a:prstGeom>
            <a:blipFill dpi="0" rotWithShape="1">
              <a:blip r:embed="rId4">
                <a:alphaModFix amt="41000"/>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pic>
          <p:nvPicPr>
            <p:cNvPr id="19" name="图片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63289"/>
              <a:ext cx="5277290" cy="7343293"/>
            </a:xfrm>
            <a:prstGeom prst="rect">
              <a:avLst/>
            </a:prstGeom>
            <a:effectLst/>
          </p:spPr>
        </p:pic>
        <p:sp>
          <p:nvSpPr>
            <p:cNvPr id="20" name="矩形 19"/>
            <p:cNvSpPr/>
            <p:nvPr userDrawn="1"/>
          </p:nvSpPr>
          <p:spPr>
            <a:xfrm>
              <a:off x="20358" y="-1126657"/>
              <a:ext cx="6175660" cy="8593056"/>
            </a:xfrm>
            <a:prstGeom prst="rect">
              <a:avLst/>
            </a:prstGeom>
            <a:blipFill dpi="0" rotWithShape="1">
              <a:blip r:embed="rId7">
                <a:alphaModFix amt="20000"/>
                <a:extLst>
                  <a:ext uri="{BEBA8EAE-BF5A-486C-A8C5-ECC9F3942E4B}">
                    <a14:imgProps xmlns:a14="http://schemas.microsoft.com/office/drawing/2010/main">
                      <a14:imgLayer r:embed="rId5">
                        <a14:imgEffect>
                          <a14:artisticBlur/>
                        </a14:imgEffect>
                        <a14:imgEffect>
                          <a14:sharpenSoften amoun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spTree>
  </p:cSld>
  <p:clrMapOvr>
    <a:masterClrMapping/>
  </p:clrMapOvr>
  <p:transition advTm="3000">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34_空白">
    <p:bg>
      <p:bgPr>
        <a:solidFill>
          <a:srgbClr val="34346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spTree>
  </p:cSld>
  <p:clrMapOvr>
    <a:masterClrMapping/>
  </p:clrMapOvr>
  <p:transition advTm="3000">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ECEA2-A21B-4448-AEAB-71CDC1A341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A66CF0-9792-4414-A072-88C8B60A328F}" type="slidenum">
              <a:rPr lang="zh-CN" altLang="en-US" smtClean="0"/>
            </a:fld>
            <a:endParaRPr lang="zh-CN" altLang="en-US"/>
          </a:p>
        </p:txBody>
      </p:sp>
    </p:spTree>
  </p:cSld>
  <p:clrMapOvr>
    <a:masterClrMapping/>
  </p:clrMapOvr>
  <p:transition advTm="3000">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3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6321BB-B036-4398-88F3-63FBCCBC5E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1FA9E0-C340-43A0-9FF6-8A841C729E5A}" type="slidenum">
              <a:rPr lang="zh-CN" altLang="en-US" smtClean="0"/>
            </a:fld>
            <a:endParaRPr lang="zh-CN" altLang="en-US"/>
          </a:p>
        </p:txBody>
      </p:sp>
    </p:spTree>
  </p:cSld>
  <p:clrMapOvr>
    <a:masterClrMapping/>
  </p:clrMapOvr>
  <p:transition advTm="3000">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3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advTm="3000">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877C77-1775-406A-9706-D12E8EB1C5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6D2FC-87E9-4816-8F65-5DDABE4DC69F}" type="slidenum">
              <a:rPr lang="zh-CN" altLang="en-US" smtClean="0"/>
            </a:fld>
            <a:endParaRPr lang="zh-CN" altLang="en-US"/>
          </a:p>
        </p:txBody>
      </p:sp>
    </p:spTree>
  </p:cSld>
  <p:clrMapOvr>
    <a:masterClrMapping/>
  </p:clrMapOvr>
  <p:transition advTm="3000">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3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6321BB-B036-4398-88F3-63FBCCBC5E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1FA9E0-C340-43A0-9FF6-8A841C729E5A}" type="slidenum">
              <a:rPr lang="zh-CN" altLang="en-US" smtClean="0"/>
            </a:fld>
            <a:endParaRPr lang="zh-CN" altLang="en-US"/>
          </a:p>
        </p:txBody>
      </p:sp>
    </p:spTree>
  </p:cSld>
  <p:clrMapOvr>
    <a:masterClrMapping/>
  </p:clrMapOvr>
  <p:transition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C42F7D6-0255-4B7F-BFC1-92D773B956B6}" type="datetimeFigureOut">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3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6321BB-B036-4398-88F3-63FBCCBC5E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1FA9E0-C340-43A0-9FF6-8A841C729E5A}" type="slidenum">
              <a:rPr lang="zh-CN" altLang="en-US" smtClean="0"/>
            </a:fld>
            <a:endParaRPr lang="zh-CN" altLang="en-US"/>
          </a:p>
        </p:txBody>
      </p:sp>
    </p:spTree>
  </p:cSld>
  <p:clrMapOvr>
    <a:masterClrMapping/>
  </p:clrMapOvr>
  <p:transition advTm="3000">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9891B-7259-488A-84EB-6381EDBFDF08}" type="slidenum">
              <a:rPr lang="zh-CN" altLang="en-US" smtClean="0"/>
            </a:fld>
            <a:endParaRPr lang="zh-CN" altLang="en-US"/>
          </a:p>
        </p:txBody>
      </p:sp>
    </p:spTree>
  </p:cSld>
  <p:clrMapOvr>
    <a:masterClrMapping/>
  </p:clrMapOvr>
  <p:transition advTm="3000">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4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9891B-7259-488A-84EB-6381EDBFDF08}" type="slidenum">
              <a:rPr lang="zh-CN" altLang="en-US" smtClean="0"/>
            </a:fld>
            <a:endParaRPr lang="zh-CN" altLang="en-US"/>
          </a:p>
        </p:txBody>
      </p:sp>
    </p:spTree>
  </p:cSld>
  <p:clrMapOvr>
    <a:masterClrMapping/>
  </p:clrMapOvr>
  <p:transition advTm="3000">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8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C062A51-35DD-434F-A8F7-B8E120332E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284B0-645F-4C67-8D0D-7E4016634FBF}" type="slidenum">
              <a:rPr lang="zh-CN" altLang="en-US" smtClean="0"/>
            </a:fld>
            <a:endParaRPr lang="zh-CN" altLang="en-US"/>
          </a:p>
        </p:txBody>
      </p:sp>
    </p:spTree>
  </p:cSld>
  <p:clrMapOvr>
    <a:masterClrMapping/>
  </p:clrMapOvr>
  <p:transition advTm="3000">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062A51-35DD-434F-A8F7-B8E120332E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284B0-645F-4C67-8D0D-7E4016634FBF}" type="slidenum">
              <a:rPr lang="zh-CN" altLang="en-US" smtClean="0"/>
            </a:fld>
            <a:endParaRPr lang="zh-CN" altLang="en-US"/>
          </a:p>
        </p:txBody>
      </p:sp>
    </p:spTree>
  </p:cSld>
  <p:clrMapOvr>
    <a:masterClrMapping/>
  </p:clrMapOvr>
  <p:transition advTm="3000">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4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062A51-35DD-434F-A8F7-B8E120332E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3284B0-645F-4C67-8D0D-7E4016634FBF}" type="slidenum">
              <a:rPr lang="zh-CN" altLang="en-US" smtClean="0"/>
            </a:fld>
            <a:endParaRPr lang="zh-CN" altLang="en-US"/>
          </a:p>
        </p:txBody>
      </p:sp>
    </p:spTree>
  </p:cSld>
  <p:clrMapOvr>
    <a:masterClrMapping/>
  </p:clrMapOvr>
  <p:transition advTm="3000">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4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9891B-7259-488A-84EB-6381EDBFDF08}" type="slidenum">
              <a:rPr lang="zh-CN" altLang="en-US" smtClean="0"/>
            </a:fld>
            <a:endParaRPr lang="zh-CN" altLang="en-US"/>
          </a:p>
        </p:txBody>
      </p:sp>
    </p:spTree>
  </p:cSld>
  <p:clrMapOvr>
    <a:masterClrMapping/>
  </p:clrMapOvr>
  <p:transition advTm="3000">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4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9891B-7259-488A-84EB-6381EDBFDF08}" type="slidenum">
              <a:rPr lang="zh-CN" altLang="en-US" smtClean="0"/>
            </a:fld>
            <a:endParaRPr lang="zh-CN" altLang="en-US"/>
          </a:p>
        </p:txBody>
      </p:sp>
    </p:spTree>
  </p:cSld>
  <p:clrMapOvr>
    <a:masterClrMapping/>
  </p:clrMapOvr>
  <p:transition advTm="3000">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6_标题和内容">
    <p:bg>
      <p:bgPr>
        <a:gradFill>
          <a:gsLst>
            <a:gs pos="100000">
              <a:srgbClr val="125566"/>
            </a:gs>
            <a:gs pos="23000">
              <a:srgbClr val="162C3A"/>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93490F3-98AE-42F8-ADC1-0906895DB1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6AC9A2-7DDE-4144-B9BD-AEE195AFC504}" type="slidenum">
              <a:rPr lang="zh-CN" altLang="en-US" smtClean="0"/>
            </a:fld>
            <a:endParaRPr lang="zh-CN" altLang="en-US"/>
          </a:p>
        </p:txBody>
      </p:sp>
    </p:spTree>
  </p:cSld>
  <p:clrMapOvr>
    <a:masterClrMapping/>
  </p:clrMapOvr>
  <p:transition advTm="3000">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4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9891B-7259-488A-84EB-6381EDBFDF08}" type="slidenum">
              <a:rPr lang="zh-CN" altLang="en-US" smtClean="0"/>
            </a:fld>
            <a:endParaRPr lang="zh-CN" altLang="en-US"/>
          </a:p>
        </p:txBody>
      </p:sp>
      <p:sp>
        <p:nvSpPr>
          <p:cNvPr id="5" name="流程图: 接点 4"/>
          <p:cNvSpPr/>
          <p:nvPr userDrawn="1"/>
        </p:nvSpPr>
        <p:spPr>
          <a:xfrm>
            <a:off x="5284665" y="5077930"/>
            <a:ext cx="1582764" cy="1579390"/>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思源宋体 CN Medium" panose="02020500000000000000" charset="-122"/>
            </a:endParaRPr>
          </a:p>
        </p:txBody>
      </p:sp>
      <p:sp>
        <p:nvSpPr>
          <p:cNvPr id="6" name="流程图: 接点 5"/>
          <p:cNvSpPr/>
          <p:nvPr userDrawn="1"/>
        </p:nvSpPr>
        <p:spPr>
          <a:xfrm>
            <a:off x="-1418569" y="-1447130"/>
            <a:ext cx="4838568" cy="4828254"/>
          </a:xfrm>
          <a:prstGeom prst="flowChartConnector">
            <a:avLst/>
          </a:prstGeom>
          <a:gradFill>
            <a:gsLst>
              <a:gs pos="0">
                <a:srgbClr val="97B7E0"/>
              </a:gs>
              <a:gs pos="100000">
                <a:srgbClr val="4C6D9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思源宋体 CN Medium" panose="02020500000000000000" charset="-122"/>
            </a:endParaRPr>
          </a:p>
        </p:txBody>
      </p:sp>
      <p:sp>
        <p:nvSpPr>
          <p:cNvPr id="7" name="流程图: 接点 6"/>
          <p:cNvSpPr/>
          <p:nvPr userDrawn="1"/>
        </p:nvSpPr>
        <p:spPr>
          <a:xfrm>
            <a:off x="7692261" y="2136090"/>
            <a:ext cx="5883681" cy="5883681"/>
          </a:xfrm>
          <a:prstGeom prst="flowChartConnector">
            <a:avLst/>
          </a:prstGeom>
          <a:gradFill>
            <a:gsLst>
              <a:gs pos="0">
                <a:srgbClr val="FCF8D3"/>
              </a:gs>
              <a:gs pos="100000">
                <a:srgbClr val="FBDB7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思源宋体 CN Medium" panose="02020500000000000000" charset="-122"/>
            </a:endParaRPr>
          </a:p>
        </p:txBody>
      </p:sp>
    </p:spTree>
  </p:cSld>
  <p:clrMapOvr>
    <a:masterClrMapping/>
  </p:clrMapOvr>
  <p:transition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20000"/>
          </a:blip>
          <a:stretch>
            <a:fillRect/>
          </a:stretch>
        </p:blipFill>
        <p:spPr>
          <a:xfrm>
            <a:off x="-4903304" y="-2044947"/>
            <a:ext cx="11582400" cy="11582400"/>
          </a:xfrm>
          <a:prstGeom prst="rect">
            <a:avLst/>
          </a:prstGeom>
        </p:spPr>
      </p:pic>
      <p:sp>
        <p:nvSpPr>
          <p:cNvPr id="8" name="矩形 7"/>
          <p:cNvSpPr/>
          <p:nvPr userDrawn="1"/>
        </p:nvSpPr>
        <p:spPr>
          <a:xfrm>
            <a:off x="0" y="0"/>
            <a:ext cx="12192000" cy="6858000"/>
          </a:xfrm>
          <a:prstGeom prst="rect">
            <a:avLst/>
          </a:prstGeom>
          <a:gradFill flip="none" rotWithShape="1">
            <a:gsLst>
              <a:gs pos="100000">
                <a:srgbClr val="E6E6E6"/>
              </a:gs>
              <a:gs pos="0">
                <a:srgbClr val="E6E6E6">
                  <a:alpha val="12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Tree>
  </p:cSld>
  <p:clrMapOvr>
    <a:masterClrMapping/>
  </p:clrMapOvr>
  <p:transition advTm="3000">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46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F9891B-7259-488A-84EB-6381EDBFDF08}" type="slidenum">
              <a:rPr lang="zh-CN" altLang="en-US" smtClean="0"/>
            </a:fld>
            <a:endParaRPr lang="zh-CN" altLang="en-US"/>
          </a:p>
        </p:txBody>
      </p:sp>
    </p:spTree>
  </p:cSld>
  <p:clrMapOvr>
    <a:masterClrMapping/>
  </p:clrMapOvr>
  <p:transition advTm="3000">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47_空白">
    <p:bg>
      <p:bgPr>
        <a:solidFill>
          <a:srgbClr val="0C232C"/>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F2B8D8-0C22-47E8-BFAD-FCD15348D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9891B-7259-488A-84EB-6381EDBFDF08}" type="slidenum">
              <a:rPr lang="zh-CN" altLang="en-US" smtClean="0"/>
            </a:fld>
            <a:endParaRPr lang="zh-CN" altLang="en-US"/>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artisticGlowDiffused/>
                    </a14:imgEffect>
                  </a14:imgLayer>
                </a14:imgProps>
              </a:ext>
            </a:extLst>
          </a:blip>
          <a:stretch>
            <a:fillRect/>
          </a:stretch>
        </p:blipFill>
        <p:spPr>
          <a:xfrm>
            <a:off x="26569" y="-2667"/>
            <a:ext cx="12150191" cy="6858000"/>
          </a:xfrm>
          <a:prstGeom prst="rect">
            <a:avLst/>
          </a:prstGeom>
        </p:spPr>
      </p:pic>
    </p:spTree>
  </p:cSld>
  <p:clrMapOvr>
    <a:masterClrMapping/>
  </p:clrMapOvr>
  <p:transition advTm="3000">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9_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19200" y="3200400"/>
            <a:ext cx="9652000" cy="609600"/>
          </a:xfrm>
          <a:prstGeom prst="rect">
            <a:avLst/>
          </a:prstGeom>
        </p:spPr>
        <p:txBody>
          <a:bodyPr/>
          <a:lstStyle>
            <a:lvl1pPr>
              <a:defRPr sz="4000"/>
            </a:lvl1pPr>
          </a:lstStyle>
          <a:p>
            <a:pPr lvl="0"/>
            <a:r>
              <a:rPr lang="zh-CN" altLang="en-US" noProof="0"/>
              <a:t>单击此处编辑母版标题样式</a:t>
            </a:r>
            <a:endParaRPr lang="zh-CN" altLang="en-US" noProof="0"/>
          </a:p>
        </p:txBody>
      </p:sp>
      <p:sp>
        <p:nvSpPr>
          <p:cNvPr id="3075" name="Rectangle 3"/>
          <p:cNvSpPr>
            <a:spLocks noGrp="1" noChangeArrowheads="1"/>
          </p:cNvSpPr>
          <p:nvPr>
            <p:ph type="subTitle" idx="1"/>
          </p:nvPr>
        </p:nvSpPr>
        <p:spPr bwMode="white">
          <a:xfrm>
            <a:off x="7112000" y="6038850"/>
            <a:ext cx="4775200" cy="304800"/>
          </a:xfrm>
        </p:spPr>
        <p:txBody>
          <a:bodyPr/>
          <a:lstStyle>
            <a:lvl1pPr marL="0" indent="0" algn="ctr">
              <a:buFont typeface="Wingdings" panose="05000000000000000000" pitchFamily="2" charset="2"/>
              <a:buNone/>
              <a:defRPr sz="1600">
                <a:solidFill>
                  <a:schemeClr val="tx2"/>
                </a:solidFill>
              </a:defRPr>
            </a:lvl1pPr>
          </a:lstStyle>
          <a:p>
            <a:pPr lvl="0"/>
            <a:r>
              <a:rPr lang="zh-CN" altLang="en-US" noProof="0"/>
              <a:t>单击此处编辑母版副标题样式</a:t>
            </a:r>
            <a:endParaRPr lang="zh-CN" altLang="en-US" noProof="0"/>
          </a:p>
        </p:txBody>
      </p:sp>
      <p:sp>
        <p:nvSpPr>
          <p:cNvPr id="4" name="Rectangle 4"/>
          <p:cNvSpPr>
            <a:spLocks noGrp="1" noChangeArrowheads="1"/>
          </p:cNvSpPr>
          <p:nvPr>
            <p:ph type="dt" sz="half" idx="10"/>
          </p:nvPr>
        </p:nvSpPr>
        <p:spPr>
          <a:xfrm>
            <a:off x="609600" y="6556375"/>
            <a:ext cx="2844800" cy="134938"/>
          </a:xfrm>
        </p:spPr>
        <p:txBody>
          <a:bodyPr/>
          <a:lstStyle>
            <a:lvl1pPr>
              <a:defRPr>
                <a:latin typeface="思源宋体 CN Medium" panose="02020500000000000000" charset="-122"/>
              </a:defRPr>
            </a:lvl1pPr>
          </a:lstStyle>
          <a:p>
            <a:pPr>
              <a:defRPr/>
            </a:pPr>
            <a:endParaRPr lang="en-US" altLang="zh-CN"/>
          </a:p>
        </p:txBody>
      </p:sp>
      <p:sp>
        <p:nvSpPr>
          <p:cNvPr id="5" name="Rectangle 5"/>
          <p:cNvSpPr>
            <a:spLocks noGrp="1" noChangeArrowheads="1"/>
          </p:cNvSpPr>
          <p:nvPr>
            <p:ph type="ftr" sz="quarter" idx="11"/>
          </p:nvPr>
        </p:nvSpPr>
        <p:spPr bwMode="auto">
          <a:xfrm>
            <a:off x="4318000" y="6578600"/>
            <a:ext cx="3860800" cy="171450"/>
          </a:xfrm>
          <a:prstGeom prst="rect">
            <a:avLst/>
          </a:prstGeom>
        </p:spPr>
        <p:txBody>
          <a:bodyPr vert="horz" wrap="square" lIns="91440" tIns="45720" rIns="91440" bIns="45720" numCol="1" anchor="t" anchorCtr="0" compatLnSpc="1"/>
          <a:lstStyle>
            <a:lvl1pPr algn="ctr" eaLnBrk="1" hangingPunct="1">
              <a:defRPr sz="1000">
                <a:solidFill>
                  <a:schemeClr val="tx1"/>
                </a:solidFill>
                <a:latin typeface="思源宋体 CN Medium" panose="02020500000000000000" charset="-122"/>
              </a:defRPr>
            </a:lvl1pPr>
          </a:lstStyle>
          <a:p>
            <a:pPr>
              <a:defRPr/>
            </a:pPr>
            <a:endParaRPr lang="en-US" altLang="zh-CN"/>
          </a:p>
        </p:txBody>
      </p:sp>
      <p:sp>
        <p:nvSpPr>
          <p:cNvPr id="6" name="Rectangle 6"/>
          <p:cNvSpPr>
            <a:spLocks noGrp="1" noChangeArrowheads="1"/>
          </p:cNvSpPr>
          <p:nvPr>
            <p:ph type="sldNum" sz="quarter" idx="12"/>
          </p:nvPr>
        </p:nvSpPr>
        <p:spPr>
          <a:xfrm>
            <a:off x="11277600" y="6588125"/>
            <a:ext cx="609600" cy="168275"/>
          </a:xfrm>
        </p:spPr>
        <p:txBody>
          <a:bodyPr/>
          <a:lstStyle>
            <a:lvl1pPr algn="r">
              <a:defRPr>
                <a:latin typeface="思源宋体 CN Medium" panose="02020500000000000000" charset="-122"/>
              </a:defRPr>
            </a:lvl1pPr>
          </a:lstStyle>
          <a:p>
            <a:pPr>
              <a:defRPr/>
            </a:pPr>
            <a:fld id="{ED296BEA-81EF-45F7-B888-F04227FF1AEB}" type="slidenum">
              <a:rPr lang="zh-CN" altLang="en-US"/>
            </a:fld>
            <a:endParaRPr lang="en-US" altLang="zh-CN"/>
          </a:p>
        </p:txBody>
      </p:sp>
    </p:spTree>
  </p:cSld>
  <p:clrMapOvr>
    <a:masterClrMapping/>
  </p:clrMapOvr>
  <p:transition advTm="3000">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0_标题幻灯片">
    <p:spTree>
      <p:nvGrpSpPr>
        <p:cNvPr id="1" name=""/>
        <p:cNvGrpSpPr/>
        <p:nvPr/>
      </p:nvGrpSpPr>
      <p:grpSpPr>
        <a:xfrm>
          <a:off x="0" y="0"/>
          <a:ext cx="0" cy="0"/>
          <a:chOff x="0" y="0"/>
          <a:chExt cx="0" cy="0"/>
        </a:xfrm>
      </p:grpSpPr>
    </p:spTree>
  </p:cSld>
  <p:clrMapOvr>
    <a:masterClrMapping/>
  </p:clrMapOvr>
  <p:transition advTm="3000">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4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F5DB3E-1344-4DEE-B4C2-9CF49BAA9E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E3DD77-C84E-47EB-8CE9-0D854DF0F0DD}" type="slidenum">
              <a:rPr lang="zh-CN" altLang="en-US" smtClean="0"/>
            </a:fld>
            <a:endParaRPr lang="zh-CN" altLang="en-US"/>
          </a:p>
        </p:txBody>
      </p:sp>
    </p:spTree>
  </p:cSld>
  <p:clrMapOvr>
    <a:masterClrMapping/>
  </p:clrMapOvr>
  <p:transition advTm="3000">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4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13502F-9A38-4CB3-A032-F14A7A0A275E}"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9E776F19-2B0C-4C9B-97F1-DB40D2F8582C}" type="slidenum">
              <a:rPr lang="en-US" smtClean="0"/>
            </a:fld>
            <a:endParaRPr lang="en-US"/>
          </a:p>
        </p:txBody>
      </p:sp>
    </p:spTree>
  </p:cSld>
  <p:clrMapOvr>
    <a:masterClrMapping/>
  </p:clrMapOvr>
  <p:transition advTm="3000">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7F05919-4F31-419D-B0F3-511A6506A8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85AE63-3FDA-4BBB-9E81-BA43ABE41F44}" type="slidenum">
              <a:rPr lang="zh-CN" altLang="en-US" smtClean="0"/>
            </a:fld>
            <a:endParaRPr lang="zh-CN" altLang="en-US"/>
          </a:p>
        </p:txBody>
      </p:sp>
    </p:spTree>
  </p:cSld>
  <p:clrMapOvr>
    <a:masterClrMapping/>
  </p:clrMapOvr>
  <p:transition advTm="3000">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50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570663"/>
            <a:ext cx="2844800" cy="192087"/>
          </a:xfrm>
          <a:prstGeom prst="rect">
            <a:avLst/>
          </a:prstGeom>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xfrm>
            <a:off x="5283200" y="6553200"/>
            <a:ext cx="1625600" cy="227013"/>
          </a:xfrm>
          <a:prstGeom prst="rect">
            <a:avLst/>
          </a:prstGeom>
        </p:spPr>
        <p:txBody>
          <a:bodyPr/>
          <a:lstStyle>
            <a:lvl1pPr>
              <a:defRPr/>
            </a:lvl1pPr>
          </a:lstStyle>
          <a:p>
            <a:pPr>
              <a:defRPr/>
            </a:pPr>
            <a:fld id="{60C70952-EF12-49F5-8551-FF6D4B76C62A}" type="slidenum">
              <a:rPr lang="zh-CN" altLang="en-US"/>
            </a:fld>
            <a:endParaRPr lang="en-US" altLang="zh-CN"/>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0376" y="150764"/>
            <a:ext cx="2257743" cy="762451"/>
          </a:xfrm>
          <a:prstGeom prst="rect">
            <a:avLst/>
          </a:prstGeom>
        </p:spPr>
      </p:pic>
    </p:spTree>
  </p:cSld>
  <p:clrMapOvr>
    <a:masterClrMapping/>
  </p:clrMapOvr>
  <p:transition advTm="3000">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6786C12-B4B3-4FF6-89C9-88AC886A434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81AC98-B051-47F6-AF6A-FBD07566A513}" type="slidenum">
              <a:rPr lang="zh-CN" altLang="en-US" smtClean="0"/>
            </a:fld>
            <a:endParaRPr lang="zh-CN" altLang="en-US"/>
          </a:p>
        </p:txBody>
      </p:sp>
    </p:spTree>
  </p:cSld>
  <p:clrMapOvr>
    <a:masterClrMapping/>
  </p:clrMapOvr>
  <p:transition advTm="3000">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13_标题幻灯片">
    <p:spTree>
      <p:nvGrpSpPr>
        <p:cNvPr id="1" name=""/>
        <p:cNvGrpSpPr/>
        <p:nvPr/>
      </p:nvGrpSpPr>
      <p:grpSpPr>
        <a:xfrm>
          <a:off x="0" y="0"/>
          <a:ext cx="0" cy="0"/>
          <a:chOff x="0" y="0"/>
          <a:chExt cx="0" cy="0"/>
        </a:xfrm>
      </p:grpSpPr>
      <p:sp>
        <p:nvSpPr>
          <p:cNvPr id="8" name="Rectangle 6"/>
          <p:cNvSpPr>
            <a:spLocks noGrp="1" noChangeArrowheads="1"/>
          </p:cNvSpPr>
          <p:nvPr>
            <p:ph type="sldNum" sz="quarter" idx="12"/>
          </p:nvPr>
        </p:nvSpPr>
        <p:spPr>
          <a:xfrm>
            <a:off x="11277600" y="6588126"/>
            <a:ext cx="609600" cy="168275"/>
          </a:xfrm>
          <a:prstGeom prst="rect">
            <a:avLst/>
          </a:prstGeom>
        </p:spPr>
        <p:txBody>
          <a:bodyPr/>
          <a:lstStyle>
            <a:lvl1pPr algn="r">
              <a:defRPr smtClean="0">
                <a:latin typeface="思源宋体 CN Medium" panose="02020500000000000000" charset="-122"/>
              </a:defRPr>
            </a:lvl1pPr>
          </a:lstStyle>
          <a:p>
            <a:pPr>
              <a:defRPr/>
            </a:pPr>
            <a:fld id="{6E87CE5D-44AB-462A-82D5-BD1D0D337B5A}" type="slidenum">
              <a:rPr lang="zh-CN" altLang="en-US"/>
            </a:fld>
            <a:endParaRPr lang="en-US" altLang="zh-CN"/>
          </a:p>
        </p:txBody>
      </p:sp>
    </p:spTree>
  </p:cSld>
  <p:clrMapOvr>
    <a:masterClrMapping/>
  </p:clrMapOvr>
  <p:transition advTm="3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FAC1BC-E02A-445B-B18C-302FEE3B55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F1CE3E-E6F0-45C9-85FC-FCBF949557CA}" type="slidenum">
              <a:rPr lang="zh-CN" altLang="en-US" smtClean="0"/>
            </a:fld>
            <a:endParaRPr lang="zh-CN" altLang="en-US"/>
          </a:p>
        </p:txBody>
      </p:sp>
    </p:spTree>
  </p:cSld>
  <p:clrMapOvr>
    <a:masterClrMapping/>
  </p:clrMapOvr>
  <p:transition advTm="3000">
    <p:random/>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5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36104D-46E4-42C4-AFCC-F66A495F37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DDE020-85A6-4AE0-AD58-82B9D2F4E5E0}" type="slidenum">
              <a:rPr lang="zh-CN" altLang="en-US" smtClean="0"/>
            </a:fld>
            <a:endParaRPr lang="zh-CN" altLang="en-US"/>
          </a:p>
        </p:txBody>
      </p:sp>
    </p:spTree>
  </p:cSld>
  <p:clrMapOvr>
    <a:masterClrMapping/>
  </p:clrMapOvr>
  <p:transition advTm="3000">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灯片编号占位符 3"/>
          <p:cNvSpPr>
            <a:spLocks noGrp="1"/>
          </p:cNvSpPr>
          <p:nvPr>
            <p:ph type="sldNum" sz="quarter" idx="11"/>
          </p:nvPr>
        </p:nvSpPr>
        <p:spPr/>
        <p:txBody>
          <a:bodyPr/>
          <a:lstStyle>
            <a:lvl1pPr>
              <a:defRPr/>
            </a:lvl1pPr>
          </a:lstStyle>
          <a:p>
            <a:pPr>
              <a:defRPr/>
            </a:pPr>
            <a:fld id="{954FD853-CC0E-4CAE-9264-31B7A146FF06}" type="slidenum">
              <a:rPr lang="zh-CN" altLang="en-US"/>
            </a:fld>
            <a:endParaRPr lang="en-US" altLang="zh-CN"/>
          </a:p>
        </p:txBody>
      </p:sp>
    </p:spTree>
  </p:cSld>
  <p:clrMapOvr>
    <a:masterClrMapping/>
  </p:clrMapOvr>
  <p:transition advTm="3000">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707F0E8-1044-4D3C-B765-19AD832F10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467905-3B3C-449E-AB3D-FC0EBDD55663}" type="slidenum">
              <a:rPr lang="zh-CN" altLang="en-US" smtClean="0"/>
            </a:fld>
            <a:endParaRPr lang="zh-CN" altLang="en-US"/>
          </a:p>
        </p:txBody>
      </p:sp>
    </p:spTree>
  </p:cSld>
  <p:clrMapOvr>
    <a:masterClrMapping/>
  </p:clrMapOvr>
  <p:transition advTm="3000">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15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6116316-F92B-4D00-80AE-EA94A7346D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50BBA7-1A6C-448E-9435-4E141CAA9ED1}" type="slidenum">
              <a:rPr lang="zh-CN" altLang="en-US" smtClean="0"/>
            </a:fld>
            <a:endParaRPr lang="zh-CN" altLang="en-US"/>
          </a:p>
        </p:txBody>
      </p:sp>
    </p:spTree>
  </p:cSld>
  <p:clrMapOvr>
    <a:masterClrMapping/>
  </p:clrMapOvr>
  <p:transition advTm="3000">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16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C0C6AB-DAAD-42C3-B47E-433516011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AF9172-D843-46F5-B793-3438974D250C}" type="slidenum">
              <a:rPr lang="zh-CN" altLang="en-US" smtClean="0"/>
            </a:fld>
            <a:endParaRPr lang="zh-CN" altLang="en-US"/>
          </a:p>
        </p:txBody>
      </p:sp>
    </p:spTree>
  </p:cSld>
  <p:clrMapOvr>
    <a:masterClrMapping/>
  </p:clrMapOvr>
  <p:transition advTm="3000">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transition advTm="3000">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showMasterSp="0">
  <p:cSld name="1_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cs typeface="思源宋体 CN Medium" panose="02020500000000000000" charset="-122"/>
            </a:endParaRPr>
          </a:p>
        </p:txBody>
      </p:sp>
      <p:sp>
        <p:nvSpPr>
          <p:cNvPr id="17" name="bk object 17"/>
          <p:cNvSpPr/>
          <p:nvPr/>
        </p:nvSpPr>
        <p:spPr>
          <a:xfrm>
            <a:off x="2144267" y="1144524"/>
            <a:ext cx="227075" cy="227075"/>
          </a:xfrm>
          <a:prstGeom prst="rect">
            <a:avLst/>
          </a:prstGeom>
          <a:blipFill>
            <a:blip r:embed="rId3" cstate="print"/>
            <a:stretch>
              <a:fillRect/>
            </a:stretch>
          </a:blipFill>
        </p:spPr>
        <p:txBody>
          <a:bodyPr wrap="square" lIns="0" tIns="0" rIns="0" bIns="0" rtlCol="0"/>
          <a:lstStyle/>
          <a:p>
            <a:endParaRPr>
              <a:cs typeface="思源宋体 CN Medium" panose="02020500000000000000" charset="-122"/>
            </a:endParaRPr>
          </a:p>
        </p:txBody>
      </p:sp>
      <p:sp>
        <p:nvSpPr>
          <p:cNvPr id="18" name="bk object 18"/>
          <p:cNvSpPr/>
          <p:nvPr/>
        </p:nvSpPr>
        <p:spPr>
          <a:xfrm>
            <a:off x="3444240" y="1135380"/>
            <a:ext cx="225551" cy="225552"/>
          </a:xfrm>
          <a:prstGeom prst="rect">
            <a:avLst/>
          </a:prstGeom>
          <a:blipFill>
            <a:blip r:embed="rId4" cstate="print"/>
            <a:stretch>
              <a:fillRect/>
            </a:stretch>
          </a:blipFill>
        </p:spPr>
        <p:txBody>
          <a:bodyPr wrap="square" lIns="0" tIns="0" rIns="0" bIns="0" rtlCol="0"/>
          <a:lstStyle/>
          <a:p>
            <a:endParaRPr>
              <a:cs typeface="思源宋体 CN Medium" panose="02020500000000000000" charset="-122"/>
            </a:endParaRPr>
          </a:p>
        </p:txBody>
      </p:sp>
      <p:sp>
        <p:nvSpPr>
          <p:cNvPr id="19" name="bk object 19"/>
          <p:cNvSpPr/>
          <p:nvPr/>
        </p:nvSpPr>
        <p:spPr>
          <a:xfrm>
            <a:off x="4821935" y="1124711"/>
            <a:ext cx="225551" cy="225551"/>
          </a:xfrm>
          <a:prstGeom prst="rect">
            <a:avLst/>
          </a:prstGeom>
          <a:blipFill>
            <a:blip r:embed="rId5" cstate="print"/>
            <a:stretch>
              <a:fillRect/>
            </a:stretch>
          </a:blipFill>
        </p:spPr>
        <p:txBody>
          <a:bodyPr wrap="square" lIns="0" tIns="0" rIns="0" bIns="0" rtlCol="0"/>
          <a:lstStyle/>
          <a:p>
            <a:endParaRPr>
              <a:cs typeface="思源宋体 CN Medium" panose="02020500000000000000" charset="-122"/>
            </a:endParaRPr>
          </a:p>
        </p:txBody>
      </p:sp>
      <p:sp>
        <p:nvSpPr>
          <p:cNvPr id="20" name="bk object 20"/>
          <p:cNvSpPr/>
          <p:nvPr/>
        </p:nvSpPr>
        <p:spPr>
          <a:xfrm>
            <a:off x="6089903" y="1114044"/>
            <a:ext cx="227075" cy="227075"/>
          </a:xfrm>
          <a:prstGeom prst="rect">
            <a:avLst/>
          </a:prstGeom>
          <a:blipFill>
            <a:blip r:embed="rId6" cstate="print"/>
            <a:stretch>
              <a:fillRect/>
            </a:stretch>
          </a:blipFill>
        </p:spPr>
        <p:txBody>
          <a:bodyPr wrap="square" lIns="0" tIns="0" rIns="0" bIns="0" rtlCol="0"/>
          <a:lstStyle/>
          <a:p>
            <a:endParaRPr>
              <a:cs typeface="思源宋体 CN Medium" panose="02020500000000000000" charset="-122"/>
            </a:endParaRPr>
          </a:p>
        </p:txBody>
      </p:sp>
      <p:sp>
        <p:nvSpPr>
          <p:cNvPr id="21" name="bk object 21"/>
          <p:cNvSpPr/>
          <p:nvPr/>
        </p:nvSpPr>
        <p:spPr>
          <a:xfrm>
            <a:off x="6228588" y="3701795"/>
            <a:ext cx="5963411" cy="3156202"/>
          </a:xfrm>
          <a:prstGeom prst="rect">
            <a:avLst/>
          </a:prstGeom>
          <a:blipFill>
            <a:blip r:embed="rId7" cstate="print"/>
            <a:stretch>
              <a:fillRect/>
            </a:stretch>
          </a:blipFill>
        </p:spPr>
        <p:txBody>
          <a:bodyPr wrap="square" lIns="0" tIns="0" rIns="0" bIns="0" rtlCol="0"/>
          <a:lstStyle/>
          <a:p>
            <a:endParaRPr>
              <a:cs typeface="思源宋体 CN Medium" panose="02020500000000000000" charset="-122"/>
            </a:endParaRPr>
          </a:p>
        </p:txBody>
      </p:sp>
      <p:sp>
        <p:nvSpPr>
          <p:cNvPr id="22" name="bk object 22"/>
          <p:cNvSpPr/>
          <p:nvPr/>
        </p:nvSpPr>
        <p:spPr>
          <a:xfrm>
            <a:off x="11330940" y="624840"/>
            <a:ext cx="376427" cy="510539"/>
          </a:xfrm>
          <a:prstGeom prst="rect">
            <a:avLst/>
          </a:prstGeom>
          <a:blipFill>
            <a:blip r:embed="rId8" cstate="print"/>
            <a:stretch>
              <a:fillRect/>
            </a:stretch>
          </a:blipFill>
        </p:spPr>
        <p:txBody>
          <a:bodyPr wrap="square" lIns="0" tIns="0" rIns="0" bIns="0" rtlCol="0"/>
          <a:lstStyle/>
          <a:p>
            <a:endParaRPr>
              <a:cs typeface="思源宋体 CN Medium" panose="02020500000000000000" charset="-122"/>
            </a:endParaRPr>
          </a:p>
        </p:txBody>
      </p:sp>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advTm="3000">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5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spTree>
  </p:cSld>
  <p:clrMapOvr>
    <a:masterClrMapping/>
  </p:clrMapOvr>
  <p:transition advTm="3000">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5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spTree>
  </p:cSld>
  <p:clrMapOvr>
    <a:masterClrMapping/>
  </p:clrMapOvr>
  <p:transition advTm="3000">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5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spTree>
  </p:cSld>
  <p:clrMapOvr>
    <a:masterClrMapping/>
  </p:clrMapOvr>
  <p:transition advTm="3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E398439-406D-4643-8875-CD40EEF2221E}" type="datetimeFigureOut">
              <a:rPr kumimoji="0" lang="zh-CN" altLang="en-US" sz="1200" b="0" i="0" u="none" strike="noStrike" kern="1200" cap="none" spc="0" normalizeH="0" baseline="0" noProof="0" smtClean="0">
                <a:ln>
                  <a:noFill/>
                </a:ln>
                <a:solidFill>
                  <a:prstClr val="black">
                    <a:tint val="75000"/>
                  </a:prstClr>
                </a:solidFill>
                <a:effectLst/>
                <a:uLnTx/>
                <a:uFillTx/>
              </a:rPr>
            </a:fld>
            <a:endParaRPr kumimoji="0" lang="zh-CN" altLang="en-US" sz="1200" b="0" i="0" u="none" strike="noStrike" kern="1200" cap="none" spc="0" normalizeH="0" baseline="0" noProof="0">
              <a:ln>
                <a:noFill/>
              </a:ln>
              <a:solidFill>
                <a:prstClr val="black">
                  <a:tint val="75000"/>
                </a:prstClr>
              </a:solidFill>
              <a:effectLst/>
              <a:uLnTx/>
              <a:uFillTx/>
            </a:endParaRPr>
          </a:p>
        </p:txBody>
      </p:sp>
      <p:sp>
        <p:nvSpPr>
          <p:cNvPr id="5" name="页脚占位符 4"/>
          <p:cNvSpPr>
            <a:spLocks noGrp="1"/>
          </p:cNvSpPr>
          <p:nvPr>
            <p:ph type="ftr" sz="quarter" idx="11"/>
          </p:nvPr>
        </p:nvSpPr>
        <p:spPr/>
        <p:txBody>
          <a:bodyPr/>
          <a:lstStyle>
            <a:lvl1pPr>
              <a:defRPr>
                <a:latin typeface="思源宋体 CN Medium" panose="02020500000000000000" charset="-122"/>
                <a:ea typeface="思源宋体 CN Medium" panose="02020500000000000000" charset="-122"/>
                <a:cs typeface="思源宋体 CN Medium" panose="02020500000000000000" charset="-122"/>
                <a:sym typeface="思源宋体 CN Medium" panose="02020500000000000000"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935A30-FD49-4A8C-9B3E-ACF67AE327B9}" type="slidenum">
              <a:rPr kumimoji="0" lang="zh-CN" altLang="en-US" sz="1200" b="0" i="0" u="none" strike="noStrike" kern="1200" cap="none" spc="0" normalizeH="0" baseline="0" noProof="0" smtClean="0">
                <a:ln>
                  <a:noFill/>
                </a:ln>
                <a:solidFill>
                  <a:prstClr val="black">
                    <a:tint val="75000"/>
                  </a:prstClr>
                </a:solidFill>
                <a:effectLst/>
                <a:uLnTx/>
                <a:uFillTx/>
              </a:rPr>
            </a:fld>
            <a:endParaRPr kumimoji="0" lang="zh-CN" altLang="en-US" sz="1200" b="0" i="0" u="none" strike="noStrike" kern="1200" cap="none" spc="0" normalizeH="0" baseline="0" noProof="0">
              <a:ln>
                <a:noFill/>
              </a:ln>
              <a:solidFill>
                <a:prstClr val="black">
                  <a:tint val="75000"/>
                </a:prstClr>
              </a:solidFill>
              <a:effectLst/>
              <a:uLnTx/>
              <a:uFillTx/>
            </a:endParaRPr>
          </a:p>
        </p:txBody>
      </p:sp>
    </p:spTree>
  </p:cSld>
  <p:clrMapOvr>
    <a:masterClrMapping/>
  </p:clrMapOvr>
  <p:transition advTm="3000">
    <p:random/>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55_空白">
    <p:bg>
      <p:bgPr>
        <a:solidFill>
          <a:srgbClr val="94141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sp>
        <p:nvSpPr>
          <p:cNvPr id="5" name="矩形 4"/>
          <p:cNvSpPr/>
          <p:nvPr userDrawn="1"/>
        </p:nvSpPr>
        <p:spPr>
          <a:xfrm>
            <a:off x="0" y="0"/>
            <a:ext cx="12192000" cy="6858000"/>
          </a:xfrm>
          <a:prstGeom prst="rect">
            <a:avLst/>
          </a:prstGeom>
          <a:blipFill dpi="0" rotWithShape="1">
            <a:blip r:embed="rId2">
              <a:alphaModFix amt="10000"/>
              <a:extLst>
                <a:ext uri="{BEBA8EAE-BF5A-486C-A8C5-ECC9F3942E4B}">
                  <a14:imgProps xmlns:a14="http://schemas.microsoft.com/office/drawing/2010/main">
                    <a14:imgLayer r:embed="rId3">
                      <a14:imgEffect>
                        <a14:sharpenSoften amount="19000"/>
                      </a14:imgEffect>
                    </a14:imgLayer>
                  </a14:imgProps>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Tree>
  </p:cSld>
  <p:clrMapOvr>
    <a:masterClrMapping/>
  </p:clrMapOvr>
  <p:transition advTm="3000">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5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spTree>
  </p:cSld>
  <p:clrMapOvr>
    <a:masterClrMapping/>
  </p:clrMapOvr>
  <p:transition advTm="3000">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0EBD15-B867-4A61-9493-6E48EF8B88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4E9CEC-4D2A-4DA6-B05B-1D19ED7A1D0B}" type="slidenum">
              <a:rPr lang="zh-CN" altLang="en-US" smtClean="0"/>
            </a:fld>
            <a:endParaRPr lang="zh-CN" altLang="en-US"/>
          </a:p>
        </p:txBody>
      </p:sp>
    </p:spTree>
  </p:cSld>
  <p:clrMapOvr>
    <a:masterClrMapping/>
  </p:clrMapOvr>
  <p:transition advTm="3000">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5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A473C7-80B9-4F58-B65C-5130CC6A64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6DDCC6-C938-47B1-B3D7-E95E8E6C2517}" type="slidenum">
              <a:rPr lang="zh-CN" altLang="en-US" smtClean="0"/>
            </a:fld>
            <a:endParaRPr lang="zh-CN" altLang="en-US"/>
          </a:p>
        </p:txBody>
      </p:sp>
      <p:pic>
        <p:nvPicPr>
          <p:cNvPr id="5" name="Picture 81" descr="图片包含 餐桌, 室内&#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29508" t="30706" r="19566" b="26324"/>
          <a:stretch>
            <a:fillRect/>
          </a:stretch>
        </p:blipFill>
        <p:spPr>
          <a:xfrm>
            <a:off x="1" y="1"/>
            <a:ext cx="12192000" cy="6858000"/>
          </a:xfrm>
          <a:prstGeom prst="rect">
            <a:avLst/>
          </a:prstGeom>
          <a:noFill/>
        </p:spPr>
      </p:pic>
    </p:spTree>
  </p:cSld>
  <p:clrMapOvr>
    <a:masterClrMapping/>
  </p:clrMapOvr>
  <p:transition advTm="3000">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CF556F4-F4BD-4D4E-8CEC-3BFA1134E2A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1C61EF-179B-3F4E-8776-9BC39C10A319}" type="slidenum">
              <a:rPr kumimoji="1" lang="zh-CN" altLang="en-US" smtClean="0"/>
            </a:fld>
            <a:endParaRPr kumimoji="1" lang="zh-CN" altLang="en-US"/>
          </a:p>
        </p:txBody>
      </p:sp>
    </p:spTree>
  </p:cSld>
  <p:clrMapOvr>
    <a:masterClrMapping/>
  </p:clrMapOvr>
  <p:transition advTm="3000">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8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BE7010D-2AB0-4CF4-85E2-F459935A8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880E7-9A2F-454D-B989-6E27C8C452CA}" type="slidenum">
              <a:rPr lang="zh-CN" altLang="en-US" smtClean="0"/>
            </a:fld>
            <a:endParaRPr lang="zh-CN" altLang="en-US"/>
          </a:p>
        </p:txBody>
      </p:sp>
    </p:spTree>
  </p:cSld>
  <p:clrMapOvr>
    <a:masterClrMapping/>
  </p:clrMapOvr>
  <p:transition advTm="3000">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5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spTree>
  </p:cSld>
  <p:clrMapOvr>
    <a:masterClrMapping/>
  </p:clrMapOvr>
  <p:transition advTm="3000">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6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spTree>
  </p:cSld>
  <p:clrMapOvr>
    <a:masterClrMapping/>
  </p:clrMapOvr>
  <p:transition advTm="3000">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61_空白">
    <p:bg>
      <p:bgPr>
        <a:solidFill>
          <a:schemeClr val="bg2">
            <a:lumMod val="10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grpSp>
        <p:nvGrpSpPr>
          <p:cNvPr id="9" name="组合 8"/>
          <p:cNvGrpSpPr/>
          <p:nvPr userDrawn="1"/>
        </p:nvGrpSpPr>
        <p:grpSpPr>
          <a:xfrm>
            <a:off x="0" y="-111580"/>
            <a:ext cx="12192000" cy="7081159"/>
            <a:chOff x="0" y="-111580"/>
            <a:chExt cx="12192000" cy="7081159"/>
          </a:xfrm>
        </p:grpSpPr>
        <p:sp>
          <p:nvSpPr>
            <p:cNvPr id="8" name="矩形 7"/>
            <p:cNvSpPr/>
            <p:nvPr userDrawn="1"/>
          </p:nvSpPr>
          <p:spPr>
            <a:xfrm>
              <a:off x="0" y="0"/>
              <a:ext cx="121920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nvGrpSpPr>
            <p:cNvPr id="7" name="组合 6"/>
            <p:cNvGrpSpPr/>
            <p:nvPr userDrawn="1"/>
          </p:nvGrpSpPr>
          <p:grpSpPr>
            <a:xfrm>
              <a:off x="0" y="-111580"/>
              <a:ext cx="12192000" cy="7081159"/>
              <a:chOff x="475837" y="-111579"/>
              <a:chExt cx="12192000" cy="7081159"/>
            </a:xfrm>
          </p:grpSpPr>
          <p:sp>
            <p:nvSpPr>
              <p:cNvPr id="5" name="矩形 4"/>
              <p:cNvSpPr/>
              <p:nvPr userDrawn="1"/>
            </p:nvSpPr>
            <p:spPr>
              <a:xfrm>
                <a:off x="475837" y="-111579"/>
                <a:ext cx="12192000" cy="7081159"/>
              </a:xfrm>
              <a:prstGeom prst="rect">
                <a:avLst/>
              </a:prstGeom>
              <a:blipFill dpi="0" rotWithShape="1">
                <a:blip r:embed="rId2">
                  <a:alphaModFix amt="1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
            <p:nvSpPr>
              <p:cNvPr id="6" name="矩形 5"/>
              <p:cNvSpPr/>
              <p:nvPr userDrawn="1"/>
            </p:nvSpPr>
            <p:spPr>
              <a:xfrm>
                <a:off x="475837" y="0"/>
                <a:ext cx="12192000" cy="6858000"/>
              </a:xfrm>
              <a:prstGeom prst="rect">
                <a:avLst/>
              </a:prstGeom>
              <a:gradFill flip="none" rotWithShape="1">
                <a:gsLst>
                  <a:gs pos="0">
                    <a:schemeClr val="tx1">
                      <a:alpha val="20000"/>
                    </a:schemeClr>
                  </a:gs>
                  <a:gs pos="100000">
                    <a:schemeClr val="tx1">
                      <a:alpha val="4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grpSp>
    </p:spTree>
  </p:cSld>
  <p:clrMapOvr>
    <a:masterClrMapping/>
  </p:clrMapOvr>
  <p:transition advTm="3000">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3DFA4F9-2A4A-423C-94AC-46F1CD0AAE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1BC674-17E4-495C-8BDC-530DD11121D4}" type="slidenum">
              <a:rPr lang="zh-CN" altLang="en-US" smtClean="0"/>
            </a:fld>
            <a:endParaRPr lang="zh-CN" altLang="en-US"/>
          </a:p>
        </p:txBody>
      </p:sp>
    </p:spTree>
  </p:cSld>
  <p:clrMapOvr>
    <a:masterClrMapping/>
  </p:clrMapOvr>
  <p:transition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AC42F7D6-0255-4B7F-BFC1-92D773B956B6}" type="datetimeFigureOut">
              <a:rPr lang="en-US" smtClean="0"/>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06720EB1-3F04-4F07-A616-4842E766E50F}" type="slidenum">
              <a:rPr lang="en-US" smtClean="0"/>
            </a:fld>
            <a:endParaRPr lang="en-US"/>
          </a:p>
        </p:txBody>
      </p:sp>
    </p:spTree>
  </p:cSld>
  <p:clrMapOvr>
    <a:masterClrMapping/>
  </p:clrMapOvr>
  <p:transition advTm="3000">
    <p:random/>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6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spTree>
  </p:cSld>
  <p:clrMapOvr>
    <a:masterClrMapping/>
  </p:clrMapOvr>
  <p:transition advTm="3000">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6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spTree>
  </p:cSld>
  <p:clrMapOvr>
    <a:masterClrMapping/>
  </p:clrMapOvr>
  <p:transition advTm="3000">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6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8B9DBC-373A-4592-8642-F552D4AF2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05436B-CFEA-4EC7-B902-DBBEDE5D6F1E}" type="slidenum">
              <a:rPr lang="zh-CN" altLang="en-US" smtClean="0"/>
            </a:fld>
            <a:endParaRPr lang="zh-CN" altLang="en-US"/>
          </a:p>
        </p:txBody>
      </p:sp>
      <p:pic>
        <p:nvPicPr>
          <p:cNvPr id="5" name="图片 4" descr="图片包含 美食, 盘子, 餐桌, 零食食品&#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t="7809" b="7809"/>
          <a:stretch>
            <a:fillRect/>
          </a:stretch>
        </p:blipFill>
        <p:spPr>
          <a:xfrm>
            <a:off x="-1095044" y="0"/>
            <a:ext cx="14382087" cy="8089924"/>
          </a:xfrm>
          <a:prstGeom prst="rect">
            <a:avLst/>
          </a:prstGeom>
        </p:spPr>
      </p:pic>
    </p:spTree>
  </p:cSld>
  <p:clrMapOvr>
    <a:masterClrMapping/>
  </p:clrMapOvr>
  <p:transition advTm="3000">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65_空白">
    <p:spTree>
      <p:nvGrpSpPr>
        <p:cNvPr id="1" name=""/>
        <p:cNvGrpSpPr/>
        <p:nvPr/>
      </p:nvGrpSpPr>
      <p:grpSpPr>
        <a:xfrm>
          <a:off x="0" y="0"/>
          <a:ext cx="0" cy="0"/>
          <a:chOff x="0" y="0"/>
          <a:chExt cx="0" cy="0"/>
        </a:xfrm>
      </p:grpSpPr>
      <p:grpSp>
        <p:nvGrpSpPr>
          <p:cNvPr id="5" name="组合 4"/>
          <p:cNvGrpSpPr/>
          <p:nvPr userDrawn="1"/>
        </p:nvGrpSpPr>
        <p:grpSpPr>
          <a:xfrm>
            <a:off x="-11125200" y="-19329400"/>
            <a:ext cx="34442400" cy="45516800"/>
            <a:chOff x="-14224000" y="-22453600"/>
            <a:chExt cx="34442400" cy="45516800"/>
          </a:xfrm>
        </p:grpSpPr>
        <p:sp>
          <p:nvSpPr>
            <p:cNvPr id="6" name="矩形 5"/>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
          <p:nvSpPr>
            <p:cNvPr id="7" name="矩形 6"/>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grpSp>
        <p:nvGrpSpPr>
          <p:cNvPr id="8" name="组合 7"/>
          <p:cNvGrpSpPr/>
          <p:nvPr userDrawn="1"/>
        </p:nvGrpSpPr>
        <p:grpSpPr>
          <a:xfrm>
            <a:off x="-10972800" y="-19177000"/>
            <a:ext cx="34442400" cy="45516800"/>
            <a:chOff x="-14224000" y="-22453600"/>
            <a:chExt cx="34442400" cy="45516800"/>
          </a:xfrm>
        </p:grpSpPr>
        <p:sp>
          <p:nvSpPr>
            <p:cNvPr id="9" name="矩形 8"/>
            <p:cNvSpPr/>
            <p:nvPr/>
          </p:nvSpPr>
          <p:spPr>
            <a:xfrm>
              <a:off x="-14224000" y="-224536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sp>
          <p:nvSpPr>
            <p:cNvPr id="10" name="矩形 9"/>
            <p:cNvSpPr/>
            <p:nvPr/>
          </p:nvSpPr>
          <p:spPr>
            <a:xfrm>
              <a:off x="17272000" y="20116800"/>
              <a:ext cx="2946400" cy="294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charset="-122"/>
              </a:endParaRPr>
            </a:p>
          </p:txBody>
        </p:sp>
      </p:grpSp>
      <p:pic>
        <p:nvPicPr>
          <p:cNvPr id="11" name="图片 10" descr="图片包含 黑色&#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t="21875" b="21875"/>
          <a:stretch>
            <a:fillRect/>
          </a:stretch>
        </p:blipFill>
        <p:spPr>
          <a:xfrm>
            <a:off x="-2" y="0"/>
            <a:ext cx="12192004" cy="6858000"/>
          </a:xfrm>
          <a:prstGeom prst="rect">
            <a:avLst/>
          </a:prstGeom>
        </p:spPr>
      </p:pic>
    </p:spTree>
  </p:cSld>
  <p:clrMapOvr>
    <a:masterClrMapping/>
  </p:clrMapOvr>
  <p:transition advTm="3000">
    <p:random/>
  </p:transition>
</p:sldLayout>
</file>

<file path=ppt/slideMasters/_rels/slideMaster1.xml.rels><?xml version="1.0" encoding="UTF-8" standalone="yes"?>
<Relationships xmlns="http://schemas.openxmlformats.org/package/2006/relationships"><Relationship Id="rId94" Type="http://schemas.openxmlformats.org/officeDocument/2006/relationships/theme" Target="../theme/theme1.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Medium" panose="02020500000000000000" charset="-122"/>
                <a:ea typeface="思源宋体 CN Medium" panose="02020500000000000000" charset="-122"/>
                <a:cs typeface="思源宋体 CN Medium" panose="02020500000000000000" charset="-122"/>
              </a:defRPr>
            </a:lvl1pPr>
          </a:lstStyle>
          <a:p>
            <a:fld id="{AC42F7D6-0255-4B7F-BFC1-92D773B956B6}" type="datetimeFigureOut">
              <a:rPr lang="en-US"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Medium" panose="02020500000000000000" charset="-122"/>
                <a:ea typeface="思源宋体 CN Medium" panose="02020500000000000000" charset="-122"/>
                <a:cs typeface="思源宋体 CN Medium" panose="02020500000000000000" charset="-122"/>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Medium" panose="02020500000000000000" charset="-122"/>
                <a:ea typeface="思源宋体 CN Medium" panose="02020500000000000000" charset="-122"/>
                <a:cs typeface="思源宋体 CN Medium" panose="02020500000000000000" charset="-122"/>
              </a:defRPr>
            </a:lvl1pPr>
          </a:lstStyle>
          <a:p>
            <a:fld id="{06720EB1-3F04-4F07-A616-4842E766E50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Lst>
  <p:transition advTm="3000">
    <p:random/>
  </p:transition>
  <p:txStyles>
    <p:titleStyle>
      <a:lvl1pPr algn="l" defTabSz="914400" rtl="0" eaLnBrk="1" latinLnBrk="0" hangingPunct="1">
        <a:lnSpc>
          <a:spcPct val="90000"/>
        </a:lnSpc>
        <a:spcBef>
          <a:spcPct val="0"/>
        </a:spcBef>
        <a:buNone/>
        <a:defRPr sz="44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charset="-122"/>
          <a:ea typeface="思源宋体 CN Medium" panose="02020500000000000000" charset="-122"/>
          <a:cs typeface="思源宋体 CN Medium" panose="0202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2.xml"/><Relationship Id="rId2" Type="http://schemas.openxmlformats.org/officeDocument/2006/relationships/image" Target="../media/image29.png"/><Relationship Id="rId1"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个人简历</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8" name="文本框 7"/>
          <p:cNvSpPr txBox="1"/>
          <p:nvPr/>
        </p:nvSpPr>
        <p:spPr>
          <a:xfrm>
            <a:off x="1862447" y="2295003"/>
            <a:ext cx="382014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59F9C"/>
                </a:solidFill>
                <a:effectLst/>
                <a:uLnTx/>
                <a:uFillTx/>
                <a:cs typeface="+mn-ea"/>
                <a:sym typeface="+mn-lt"/>
              </a:rPr>
              <a:t>简约清新</a:t>
            </a:r>
            <a:endParaRPr kumimoji="0" lang="zh-CN" altLang="en-US" sz="3600" b="1" i="0" u="none" strike="noStrike" kern="1200" cap="none" spc="0" normalizeH="0" baseline="0" noProof="0" dirty="0">
              <a:ln>
                <a:noFill/>
              </a:ln>
              <a:solidFill>
                <a:srgbClr val="959F9C"/>
              </a:solidFill>
              <a:effectLst/>
              <a:uLnTx/>
              <a:uFillTx/>
              <a:cs typeface="+mn-ea"/>
              <a:sym typeface="+mn-lt"/>
            </a:endParaRPr>
          </a:p>
        </p:txBody>
      </p:sp>
      <p:sp>
        <p:nvSpPr>
          <p:cNvPr id="17" name="文本框 16"/>
          <p:cNvSpPr txBox="1"/>
          <p:nvPr/>
        </p:nvSpPr>
        <p:spPr>
          <a:xfrm>
            <a:off x="1862447" y="4077970"/>
            <a:ext cx="633603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959F9C"/>
                </a:solidFill>
                <a:effectLst/>
                <a:uLnTx/>
                <a:uFillTx/>
                <a:cs typeface="+mn-ea"/>
                <a:sym typeface="+mn-lt"/>
              </a:rPr>
              <a:t>Contracted and pure and fresh and self-introduction presentation</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443950"/>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773949" y="3053247"/>
            <a:ext cx="5417820"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smtClean="0">
                <a:ln>
                  <a:noFill/>
                </a:ln>
                <a:solidFill>
                  <a:srgbClr val="959F9C"/>
                </a:solidFill>
                <a:effectLst/>
                <a:uLnTx/>
                <a:uFillTx/>
                <a:cs typeface="+mn-ea"/>
                <a:sym typeface="+mn-lt"/>
              </a:rPr>
              <a:t>考研复试模板</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cxnSp>
        <p:nvCxnSpPr>
          <p:cNvPr id="416" name="直接连接符 415"/>
          <p:cNvCxnSpPr/>
          <p:nvPr/>
        </p:nvCxnSpPr>
        <p:spPr>
          <a:xfrm>
            <a:off x="1862455" y="5713730"/>
            <a:ext cx="2635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1862455" y="5772785"/>
            <a:ext cx="1619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sp>
        <p:nvSpPr>
          <p:cNvPr id="425" name="矩形: 圆角 424"/>
          <p:cNvSpPr/>
          <p:nvPr/>
        </p:nvSpPr>
        <p:spPr>
          <a:xfrm>
            <a:off x="3460115" y="4720590"/>
            <a:ext cx="1287145" cy="328930"/>
          </a:xfrm>
          <a:prstGeom prst="roundRect">
            <a:avLst/>
          </a:prstGeom>
          <a:noFill/>
          <a:ln>
            <a:solidFill>
              <a:srgbClr val="959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6" name="文本框 425"/>
          <p:cNvSpPr txBox="1"/>
          <p:nvPr/>
        </p:nvSpPr>
        <p:spPr>
          <a:xfrm>
            <a:off x="3517265" y="4710430"/>
            <a:ext cx="1229995" cy="3492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959F9C"/>
                </a:solidFill>
                <a:effectLst/>
                <a:uLnTx/>
                <a:uFillTx/>
                <a:cs typeface="+mn-ea"/>
                <a:sym typeface="+mn-lt"/>
              </a:rPr>
              <a:t>专业</a:t>
            </a:r>
            <a:r>
              <a:rPr kumimoji="0" lang="zh-CN" altLang="en-US" sz="1400" b="0" i="0" u="none" strike="noStrike" kern="1200" cap="none" spc="0" normalizeH="0" baseline="0" noProof="0" dirty="0" smtClean="0">
                <a:ln>
                  <a:noFill/>
                </a:ln>
                <a:solidFill>
                  <a:srgbClr val="959F9C"/>
                </a:solidFill>
                <a:effectLst/>
                <a:uLnTx/>
                <a:uFillTx/>
                <a:cs typeface="+mn-ea"/>
                <a:sym typeface="+mn-lt"/>
              </a:rPr>
              <a:t>：</a:t>
            </a:r>
            <a:endParaRPr kumimoji="0" lang="en-US" altLang="zh-CN" sz="1400" b="0" i="0" u="none" strike="noStrike" kern="1200" cap="none" spc="0" normalizeH="0" baseline="0" noProof="0" dirty="0">
              <a:ln>
                <a:noFill/>
              </a:ln>
              <a:solidFill>
                <a:srgbClr val="959F9C"/>
              </a:solidFill>
              <a:effectLst/>
              <a:uLnTx/>
              <a:uFillTx/>
              <a:cs typeface="+mn-ea"/>
              <a:sym typeface="+mn-lt"/>
            </a:endParaRPr>
          </a:p>
        </p:txBody>
      </p:sp>
      <p:sp>
        <p:nvSpPr>
          <p:cNvPr id="1039" name="矩形: 圆角 1038"/>
          <p:cNvSpPr/>
          <p:nvPr/>
        </p:nvSpPr>
        <p:spPr>
          <a:xfrm>
            <a:off x="1903095" y="4720590"/>
            <a:ext cx="1287145" cy="328930"/>
          </a:xfrm>
          <a:prstGeom prst="roundRect">
            <a:avLst/>
          </a:prstGeom>
          <a:solidFill>
            <a:srgbClr val="959F9C"/>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85000"/>
                </a:prstClr>
              </a:solidFill>
              <a:effectLst/>
              <a:uLnTx/>
              <a:uFillTx/>
              <a:cs typeface="+mn-ea"/>
              <a:sym typeface="+mn-lt"/>
            </a:endParaRPr>
          </a:p>
        </p:txBody>
      </p:sp>
      <p:sp>
        <p:nvSpPr>
          <p:cNvPr id="10" name="文本框 9"/>
          <p:cNvSpPr txBox="1"/>
          <p:nvPr/>
        </p:nvSpPr>
        <p:spPr>
          <a:xfrm>
            <a:off x="1862455" y="4710430"/>
            <a:ext cx="1367790" cy="3492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cs typeface="+mn-ea"/>
                <a:sym typeface="+mn-lt"/>
              </a:rPr>
              <a:t>学生</a:t>
            </a:r>
            <a:r>
              <a:rPr kumimoji="0" lang="zh-CN" altLang="en-US" sz="1400" b="0" i="0" u="none" strike="noStrike" kern="1200" cap="none" spc="0" normalizeH="0" baseline="0" noProof="0" dirty="0" smtClean="0">
                <a:ln>
                  <a:noFill/>
                </a:ln>
                <a:solidFill>
                  <a:prstClr val="white"/>
                </a:solidFill>
                <a:effectLst/>
                <a:uLnTx/>
                <a:uFillTx/>
                <a:cs typeface="+mn-ea"/>
                <a:sym typeface="+mn-lt"/>
              </a:rPr>
              <a:t>：</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第一章节</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17" name="文本框 16"/>
          <p:cNvSpPr txBox="1"/>
          <p:nvPr/>
        </p:nvSpPr>
        <p:spPr>
          <a:xfrm>
            <a:off x="1862447" y="4037330"/>
            <a:ext cx="4389120" cy="521970"/>
          </a:xfrm>
          <a:prstGeom prst="rect">
            <a:avLst/>
          </a:prstGeom>
          <a:noFill/>
        </p:spPr>
        <p:txBody>
          <a:bodyPr wrap="square" rtlCol="0">
            <a:spAutoFit/>
          </a:bodyPr>
          <a:lstStyle/>
          <a:p>
            <a:pPr lvl="0" algn="dist">
              <a:defRPr/>
            </a:pPr>
            <a:r>
              <a:rPr lang="en-US" altLang="zh-CN" sz="2800" dirty="0" smtClean="0">
                <a:solidFill>
                  <a:srgbClr val="959F9C"/>
                </a:solidFill>
                <a:cs typeface="+mn-ea"/>
                <a:sym typeface="+mn-lt"/>
              </a:rPr>
              <a:t>Practical </a:t>
            </a:r>
            <a:r>
              <a:rPr lang="en-US" altLang="zh-CN" sz="2800" dirty="0">
                <a:solidFill>
                  <a:srgbClr val="959F9C"/>
                </a:solidFill>
                <a:cs typeface="+mn-ea"/>
                <a:sym typeface="+mn-lt"/>
              </a:rPr>
              <a:t>experience</a:t>
            </a:r>
            <a:endParaRPr kumimoji="0" lang="zh-CN" altLang="en-US" sz="28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763355"/>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2865755"/>
            <a:ext cx="5417820" cy="922020"/>
          </a:xfrm>
          <a:prstGeom prst="rect">
            <a:avLst/>
          </a:prstGeom>
          <a:noFill/>
        </p:spPr>
        <p:txBody>
          <a:bodyPr wrap="square" rtlCol="0">
            <a:spAutoFit/>
          </a:bodyPr>
          <a:lstStyle/>
          <a:p>
            <a:pPr marL="571500" indent="-571500" algn="dist">
              <a:buFont typeface="Wingdings" panose="05000000000000000000" charset="0"/>
              <a:buChar char="Ø"/>
            </a:pPr>
            <a:r>
              <a:rPr kumimoji="0" lang="zh-CN" altLang="en-US" sz="54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grpSp>
        <p:nvGrpSpPr>
          <p:cNvPr id="9" name="组合 8"/>
          <p:cNvGrpSpPr/>
          <p:nvPr/>
        </p:nvGrpSpPr>
        <p:grpSpPr>
          <a:xfrm>
            <a:off x="1862447" y="5713730"/>
            <a:ext cx="262890" cy="59055"/>
            <a:chOff x="2593" y="8998"/>
            <a:chExt cx="414" cy="93"/>
          </a:xfrm>
        </p:grpSpPr>
        <p:cxnSp>
          <p:nvCxnSpPr>
            <p:cNvPr id="416" name="直接连接符 415"/>
            <p:cNvCxnSpPr/>
            <p:nvPr/>
          </p:nvCxnSpPr>
          <p:spPr>
            <a:xfrm>
              <a:off x="2593" y="8998"/>
              <a:ext cx="41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2593" y="9091"/>
              <a:ext cx="25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gr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2" name="矩形 11"/>
          <p:cNvSpPr/>
          <p:nvPr/>
        </p:nvSpPr>
        <p:spPr>
          <a:xfrm>
            <a:off x="561975" y="1845310"/>
            <a:ext cx="5041265" cy="422021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lang="zh-CN" altLang="en-US" sz="2400" b="1" dirty="0">
                <a:solidFill>
                  <a:srgbClr val="959F9C"/>
                </a:solidFill>
                <a:cs typeface="+mn-ea"/>
                <a:sym typeface="+mn-lt"/>
              </a:rPr>
              <a:t>实践经验</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62965" y="2762250"/>
            <a:ext cx="4203065" cy="626390"/>
          </a:xfrm>
          <a:prstGeom prst="rect">
            <a:avLst/>
          </a:prstGeom>
        </p:spPr>
        <p:txBody>
          <a:bodyPr wrap="square">
            <a:spAutoFit/>
          </a:bodyPr>
          <a:lstStyle/>
          <a:p>
            <a:pPr marR="0" lvl="0" indent="0" algn="l" defTabSz="829945" rtl="0" eaLnBrk="0" fontAlgn="base" latinLnBrk="0" hangingPunct="0">
              <a:lnSpc>
                <a:spcPct val="130000"/>
              </a:lnSpc>
              <a:spcBef>
                <a:spcPts val="0"/>
              </a:spcBef>
              <a:spcAft>
                <a:spcPts val="0"/>
              </a:spcAft>
              <a:buClrTx/>
              <a:buSzTx/>
              <a:buNone/>
              <a:defRPr/>
            </a:pPr>
            <a:r>
              <a:rPr lang="zh-CN" altLang="en-US" sz="14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8" name="矩形 7"/>
          <p:cNvSpPr/>
          <p:nvPr/>
        </p:nvSpPr>
        <p:spPr>
          <a:xfrm>
            <a:off x="862965" y="2183765"/>
            <a:ext cx="12170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zh-CN" sz="2000" b="1" i="0" u="none" strike="noStrike" kern="1200" cap="none" spc="0" normalizeH="0" baseline="0" noProof="0" dirty="0">
              <a:ln>
                <a:noFill/>
              </a:ln>
              <a:solidFill>
                <a:srgbClr val="959F9C"/>
              </a:solidFill>
              <a:effectLst/>
              <a:uLnTx/>
              <a:uFillTx/>
              <a:cs typeface="+mn-ea"/>
              <a:sym typeface="+mn-lt"/>
            </a:endParaRPr>
          </a:p>
        </p:txBody>
      </p:sp>
      <p:sp>
        <p:nvSpPr>
          <p:cNvPr id="9" name="矩形 8"/>
          <p:cNvSpPr/>
          <p:nvPr/>
        </p:nvSpPr>
        <p:spPr>
          <a:xfrm>
            <a:off x="862965" y="4136390"/>
            <a:ext cx="12170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en-US" sz="2000" b="1" i="0" u="none" strike="noStrike" kern="1200" cap="none" spc="0" normalizeH="0" baseline="0" noProof="0" dirty="0">
              <a:ln>
                <a:noFill/>
              </a:ln>
              <a:solidFill>
                <a:srgbClr val="959F9C"/>
              </a:solidFill>
              <a:effectLst/>
              <a:uLnTx/>
              <a:uFillTx/>
              <a:cs typeface="+mn-ea"/>
              <a:sym typeface="+mn-lt"/>
            </a:endParaRPr>
          </a:p>
        </p:txBody>
      </p:sp>
      <p:cxnSp>
        <p:nvCxnSpPr>
          <p:cNvPr id="32" name="直接连接符 31"/>
          <p:cNvCxnSpPr/>
          <p:nvPr/>
        </p:nvCxnSpPr>
        <p:spPr>
          <a:xfrm>
            <a:off x="954405" y="2762250"/>
            <a:ext cx="3825875"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70915" y="4719320"/>
            <a:ext cx="3825875"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03605" y="4845050"/>
            <a:ext cx="4203065" cy="626390"/>
          </a:xfrm>
          <a:prstGeom prst="rect">
            <a:avLst/>
          </a:prstGeom>
        </p:spPr>
        <p:txBody>
          <a:bodyPr wrap="square">
            <a:spAutoFit/>
          </a:bodyPr>
          <a:lstStyle/>
          <a:p>
            <a:pPr marR="0" lvl="0" indent="0" algn="l" defTabSz="829945" rtl="0" eaLnBrk="0" fontAlgn="base" latinLnBrk="0" hangingPunct="0">
              <a:lnSpc>
                <a:spcPct val="130000"/>
              </a:lnSpc>
              <a:spcBef>
                <a:spcPts val="0"/>
              </a:spcBef>
              <a:spcAft>
                <a:spcPts val="0"/>
              </a:spcAft>
              <a:buClrTx/>
              <a:buSzTx/>
              <a:buNone/>
              <a:defRPr/>
            </a:pPr>
            <a:r>
              <a:rPr lang="zh-CN" altLang="en-US" sz="1400" noProof="0" dirty="0">
                <a:ln>
                  <a:noFill/>
                </a:ln>
                <a:solidFill>
                  <a:srgbClr val="959F9C"/>
                </a:solidFill>
                <a:effectLst/>
                <a:uLnTx/>
                <a:uFillTx/>
                <a:cs typeface="+mn-ea"/>
                <a:sym typeface="+mn-lt"/>
              </a:rPr>
              <a:t>添加文字内容添加文字内容添加文字内容添加文字内容添加文字内容添加文字内容</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pic>
        <p:nvPicPr>
          <p:cNvPr id="14" name="图片 13" descr="flatlay-display-of-electronics-next-to-eyeglases-3184454"/>
          <p:cNvPicPr>
            <a:picLocks noChangeAspect="1"/>
          </p:cNvPicPr>
          <p:nvPr/>
        </p:nvPicPr>
        <p:blipFill>
          <a:blip r:embed="rId1"/>
          <a:stretch>
            <a:fillRect/>
          </a:stretch>
        </p:blipFill>
        <p:spPr>
          <a:xfrm>
            <a:off x="5603240" y="1845310"/>
            <a:ext cx="6322060" cy="4219575"/>
          </a:xfrm>
          <a:prstGeom prst="rect">
            <a:avLst/>
          </a:prstGeom>
        </p:spPr>
      </p:pic>
      <p:sp>
        <p:nvSpPr>
          <p:cNvPr id="15" name="矩形 14"/>
          <p:cNvSpPr/>
          <p:nvPr/>
        </p:nvSpPr>
        <p:spPr>
          <a:xfrm>
            <a:off x="5603240" y="1845310"/>
            <a:ext cx="6322060" cy="4218940"/>
          </a:xfrm>
          <a:prstGeom prst="rect">
            <a:avLst/>
          </a:prstGeom>
          <a:solidFill>
            <a:schemeClr val="tx1">
              <a:alpha val="20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Tree>
  </p:cSld>
  <p:clrMapOvr>
    <a:masterClrMapping/>
  </p:clrMapOvr>
  <p:transition advTm="3000">
    <p:random/>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2" name="圆角矩形 11"/>
          <p:cNvSpPr/>
          <p:nvPr/>
        </p:nvSpPr>
        <p:spPr>
          <a:xfrm>
            <a:off x="853440" y="1433195"/>
            <a:ext cx="10485755" cy="4977130"/>
          </a:xfrm>
          <a:prstGeom prst="roundRect">
            <a:avLst>
              <a:gd name="adj" fmla="val 2653"/>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478280" y="2736215"/>
            <a:ext cx="2104390" cy="412421"/>
          </a:xfrm>
          <a:prstGeom prst="rect">
            <a:avLst/>
          </a:prstGeom>
        </p:spPr>
        <p:txBody>
          <a:bodyPr wrap="square">
            <a:spAutoFit/>
          </a:bodyPr>
          <a:lstStyle/>
          <a:p>
            <a:pPr marR="0" lvl="0" indent="0" algn="l" defTabSz="829945" rtl="0" eaLnBrk="0" fontAlgn="base" latinLnBrk="0" hangingPunct="0">
              <a:lnSpc>
                <a:spcPct val="130000"/>
              </a:lnSpc>
              <a:spcBef>
                <a:spcPts val="0"/>
              </a:spcBef>
              <a:spcAft>
                <a:spcPts val="0"/>
              </a:spcAft>
              <a:buClrTx/>
              <a:buSzTx/>
              <a:buNone/>
              <a:defRPr/>
            </a:pPr>
            <a:r>
              <a:rPr lang="zh-CN" altLang="en-US" sz="1600" noProof="0" dirty="0">
                <a:ln>
                  <a:noFill/>
                </a:ln>
                <a:solidFill>
                  <a:srgbClr val="959F9C"/>
                </a:solidFill>
                <a:effectLst/>
                <a:uLnTx/>
                <a:uFillTx/>
                <a:cs typeface="+mn-ea"/>
                <a:sym typeface="+mn-lt"/>
              </a:rPr>
              <a:t>添加模板小标题</a:t>
            </a:r>
            <a:endParaRPr kumimoji="0" lang="zh-CN" altLang="en-US" sz="1600" b="0" i="0" u="none" strike="noStrike" kern="1200" cap="none" spc="0" normalizeH="0" baseline="0" noProof="0" dirty="0">
              <a:ln>
                <a:noFill/>
              </a:ln>
              <a:solidFill>
                <a:srgbClr val="959F9C"/>
              </a:solidFill>
              <a:effectLst/>
              <a:uLnTx/>
              <a:uFillTx/>
              <a:cs typeface="+mn-ea"/>
              <a:sym typeface="+mn-lt"/>
            </a:endParaRPr>
          </a:p>
        </p:txBody>
      </p:sp>
      <p:sp>
        <p:nvSpPr>
          <p:cNvPr id="8" name="矩形 7"/>
          <p:cNvSpPr/>
          <p:nvPr/>
        </p:nvSpPr>
        <p:spPr>
          <a:xfrm>
            <a:off x="1478280" y="2275840"/>
            <a:ext cx="1642110" cy="46037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zh-CN" sz="2400" b="1" i="0" u="none" strike="noStrike" kern="1200" cap="none" spc="0" normalizeH="0" baseline="0" noProof="0" dirty="0">
              <a:ln>
                <a:noFill/>
              </a:ln>
              <a:solidFill>
                <a:srgbClr val="959F9C"/>
              </a:solidFill>
              <a:effectLst/>
              <a:uLnTx/>
              <a:uFillTx/>
              <a:cs typeface="+mn-ea"/>
              <a:sym typeface="+mn-lt"/>
            </a:endParaRPr>
          </a:p>
        </p:txBody>
      </p:sp>
      <p:cxnSp>
        <p:nvCxnSpPr>
          <p:cNvPr id="32" name="直接连接符 31"/>
          <p:cNvCxnSpPr/>
          <p:nvPr/>
        </p:nvCxnSpPr>
        <p:spPr>
          <a:xfrm>
            <a:off x="1478280" y="2806065"/>
            <a:ext cx="3396615" cy="0"/>
          </a:xfrm>
          <a:prstGeom prst="line">
            <a:avLst/>
          </a:prstGeom>
          <a:ln w="15875">
            <a:solidFill>
              <a:srgbClr val="959F9C"/>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478280" y="3525520"/>
            <a:ext cx="3848100" cy="570865"/>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5" name="矩形 4"/>
          <p:cNvSpPr/>
          <p:nvPr/>
        </p:nvSpPr>
        <p:spPr>
          <a:xfrm>
            <a:off x="1478280" y="4261485"/>
            <a:ext cx="3848100" cy="572464"/>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7" name="矩形 6"/>
          <p:cNvSpPr/>
          <p:nvPr/>
        </p:nvSpPr>
        <p:spPr>
          <a:xfrm>
            <a:off x="1478280" y="4997450"/>
            <a:ext cx="3848100" cy="570865"/>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19" name="矩形 18"/>
          <p:cNvSpPr/>
          <p:nvPr/>
        </p:nvSpPr>
        <p:spPr>
          <a:xfrm>
            <a:off x="6866890" y="2736215"/>
            <a:ext cx="2104390" cy="382541"/>
          </a:xfrm>
          <a:prstGeom prst="rect">
            <a:avLst/>
          </a:prstGeom>
        </p:spPr>
        <p:txBody>
          <a:bodyPr wrap="square">
            <a:spAutoFit/>
          </a:bodyPr>
          <a:lstStyle/>
          <a:p>
            <a:pPr marR="0" lvl="0" indent="0" algn="l" defTabSz="829945" rtl="0" eaLnBrk="0" fontAlgn="base" latinLnBrk="0" hangingPunct="0">
              <a:lnSpc>
                <a:spcPct val="130000"/>
              </a:lnSpc>
              <a:spcBef>
                <a:spcPts val="0"/>
              </a:spcBef>
              <a:spcAft>
                <a:spcPts val="0"/>
              </a:spcAft>
              <a:buClrTx/>
              <a:buSzTx/>
              <a:buNone/>
              <a:defRPr/>
            </a:pPr>
            <a:r>
              <a:rPr lang="zh-CN" altLang="en-US" sz="1600" noProof="0" dirty="0">
                <a:ln>
                  <a:noFill/>
                </a:ln>
                <a:solidFill>
                  <a:srgbClr val="959F9C"/>
                </a:solidFill>
                <a:effectLst/>
                <a:uLnTx/>
                <a:uFillTx/>
                <a:cs typeface="+mn-ea"/>
                <a:sym typeface="+mn-lt"/>
              </a:rPr>
              <a:t>添加模板小标题</a:t>
            </a:r>
            <a:endParaRPr kumimoji="0" lang="zh-CN" altLang="en-US" sz="1600" b="0" i="0" u="none" strike="noStrike" kern="1200" cap="none" spc="0" normalizeH="0" baseline="0" noProof="0" dirty="0">
              <a:ln>
                <a:noFill/>
              </a:ln>
              <a:solidFill>
                <a:srgbClr val="959F9C"/>
              </a:solidFill>
              <a:effectLst/>
              <a:uLnTx/>
              <a:uFillTx/>
              <a:cs typeface="+mn-ea"/>
              <a:sym typeface="+mn-lt"/>
            </a:endParaRPr>
          </a:p>
        </p:txBody>
      </p:sp>
      <p:sp>
        <p:nvSpPr>
          <p:cNvPr id="20" name="矩形 19"/>
          <p:cNvSpPr/>
          <p:nvPr/>
        </p:nvSpPr>
        <p:spPr>
          <a:xfrm>
            <a:off x="6866890" y="2275840"/>
            <a:ext cx="1642110" cy="46037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959F9C"/>
                </a:solidFill>
                <a:effectLst/>
                <a:uLnTx/>
                <a:uFillTx/>
                <a:cs typeface="+mn-ea"/>
                <a:sym typeface="+mn-lt"/>
              </a:rPr>
              <a:t>实践经验</a:t>
            </a:r>
            <a:endParaRPr kumimoji="0" lang="zh-CN" altLang="zh-CN" sz="2400" b="1" i="0" u="none" strike="noStrike" kern="1200" cap="none" spc="0" normalizeH="0" baseline="0" noProof="0" dirty="0">
              <a:ln>
                <a:noFill/>
              </a:ln>
              <a:solidFill>
                <a:srgbClr val="959F9C"/>
              </a:solidFill>
              <a:effectLst/>
              <a:uLnTx/>
              <a:uFillTx/>
              <a:cs typeface="+mn-ea"/>
              <a:sym typeface="+mn-lt"/>
            </a:endParaRPr>
          </a:p>
        </p:txBody>
      </p:sp>
      <p:cxnSp>
        <p:nvCxnSpPr>
          <p:cNvPr id="21" name="直接连接符 20"/>
          <p:cNvCxnSpPr/>
          <p:nvPr/>
        </p:nvCxnSpPr>
        <p:spPr>
          <a:xfrm>
            <a:off x="6866890" y="2806065"/>
            <a:ext cx="3396615" cy="0"/>
          </a:xfrm>
          <a:prstGeom prst="line">
            <a:avLst/>
          </a:prstGeom>
          <a:ln w="15875">
            <a:solidFill>
              <a:srgbClr val="959F9C"/>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66890" y="3525520"/>
            <a:ext cx="3848100" cy="570865"/>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23" name="矩形 22"/>
          <p:cNvSpPr/>
          <p:nvPr/>
        </p:nvSpPr>
        <p:spPr>
          <a:xfrm>
            <a:off x="6866890" y="4261485"/>
            <a:ext cx="3848100" cy="570865"/>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24" name="矩形 23"/>
          <p:cNvSpPr/>
          <p:nvPr/>
        </p:nvSpPr>
        <p:spPr>
          <a:xfrm>
            <a:off x="6866890" y="4997450"/>
            <a:ext cx="3848100" cy="570865"/>
          </a:xfrm>
          <a:prstGeom prst="rect">
            <a:avLst/>
          </a:prstGeom>
        </p:spPr>
        <p:txBody>
          <a:bodyPr wrap="square">
            <a:spAutoFit/>
          </a:bodyPr>
          <a:lstStyle/>
          <a:p>
            <a:pPr marL="171450" marR="0" lvl="0" indent="-171450" algn="l" defTabSz="829945" rtl="0" eaLnBrk="0" fontAlgn="base" latinLnBrk="0" hangingPunct="0">
              <a:lnSpc>
                <a:spcPct val="130000"/>
              </a:lnSpc>
              <a:spcBef>
                <a:spcPts val="0"/>
              </a:spcBef>
              <a:spcAft>
                <a:spcPts val="0"/>
              </a:spcAft>
              <a:buClrTx/>
              <a:buSzTx/>
              <a:buFont typeface="Wingdings" panose="05000000000000000000" charset="0"/>
              <a:buChar char="Ø"/>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cxnSp>
        <p:nvCxnSpPr>
          <p:cNvPr id="25" name="直接连接符 24"/>
          <p:cNvCxnSpPr/>
          <p:nvPr/>
        </p:nvCxnSpPr>
        <p:spPr>
          <a:xfrm>
            <a:off x="6096000" y="3317875"/>
            <a:ext cx="0" cy="1859280"/>
          </a:xfrm>
          <a:prstGeom prst="line">
            <a:avLst/>
          </a:prstGeom>
          <a:ln w="19050">
            <a:solidFill>
              <a:srgbClr val="959F9C"/>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3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第一章节</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17" name="文本框 16"/>
          <p:cNvSpPr txBox="1"/>
          <p:nvPr/>
        </p:nvSpPr>
        <p:spPr>
          <a:xfrm>
            <a:off x="1862455" y="4037330"/>
            <a:ext cx="5055235" cy="521970"/>
          </a:xfrm>
          <a:prstGeom prst="rect">
            <a:avLst/>
          </a:prstGeom>
          <a:noFill/>
        </p:spPr>
        <p:txBody>
          <a:bodyPr wrap="square" rtlCol="0">
            <a:spAutoFit/>
          </a:bodyPr>
          <a:lstStyle/>
          <a:p>
            <a:pPr lvl="0" algn="dist">
              <a:defRPr/>
            </a:pPr>
            <a:r>
              <a:rPr lang="en-US" altLang="zh-CN" sz="2800" dirty="0">
                <a:solidFill>
                  <a:srgbClr val="959F9C"/>
                </a:solidFill>
                <a:cs typeface="+mn-ea"/>
                <a:sym typeface="+mn-lt"/>
              </a:rPr>
              <a:t>Graduate program</a:t>
            </a:r>
            <a:endParaRPr kumimoji="0" lang="zh-CN" altLang="en-US" sz="28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763355"/>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2865755"/>
            <a:ext cx="5417820" cy="922020"/>
          </a:xfrm>
          <a:prstGeom prst="rect">
            <a:avLst/>
          </a:prstGeom>
          <a:noFill/>
        </p:spPr>
        <p:txBody>
          <a:bodyPr wrap="square" rtlCol="0">
            <a:spAutoFit/>
          </a:bodyPr>
          <a:lstStyle/>
          <a:p>
            <a:pPr marL="571500" indent="-571500" algn="dist">
              <a:buFont typeface="Wingdings" panose="05000000000000000000" charset="0"/>
              <a:buChar char="Ø"/>
            </a:pPr>
            <a:r>
              <a:rPr kumimoji="0" lang="zh-CN" altLang="en-US" sz="5400" b="1" i="0" u="none" strike="noStrike" kern="1200" cap="none" spc="0" normalizeH="0" baseline="0" noProof="0" dirty="0" smtClean="0">
                <a:ln>
                  <a:noFill/>
                </a:ln>
                <a:solidFill>
                  <a:srgbClr val="959F9C"/>
                </a:solidFill>
                <a:effectLst/>
                <a:uLnTx/>
                <a:uFillTx/>
                <a:cs typeface="+mn-ea"/>
                <a:sym typeface="+mn-lt"/>
              </a:rPr>
              <a:t>读研规划</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grpSp>
        <p:nvGrpSpPr>
          <p:cNvPr id="9" name="组合 8"/>
          <p:cNvGrpSpPr/>
          <p:nvPr/>
        </p:nvGrpSpPr>
        <p:grpSpPr>
          <a:xfrm>
            <a:off x="1862447" y="5713730"/>
            <a:ext cx="262890" cy="59055"/>
            <a:chOff x="2593" y="8998"/>
            <a:chExt cx="414" cy="93"/>
          </a:xfrm>
        </p:grpSpPr>
        <p:cxnSp>
          <p:nvCxnSpPr>
            <p:cNvPr id="416" name="直接连接符 415"/>
            <p:cNvCxnSpPr/>
            <p:nvPr/>
          </p:nvCxnSpPr>
          <p:spPr>
            <a:xfrm>
              <a:off x="2593" y="8998"/>
              <a:ext cx="41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2593" y="9091"/>
              <a:ext cx="25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gr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smtClean="0">
                <a:ln>
                  <a:noFill/>
                </a:ln>
                <a:solidFill>
                  <a:srgbClr val="959F9C"/>
                </a:solidFill>
                <a:effectLst/>
                <a:uLnTx/>
                <a:uFillTx/>
                <a:cs typeface="+mn-ea"/>
                <a:sym typeface="+mn-lt"/>
              </a:rPr>
              <a:t>读研规划</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pic>
        <p:nvPicPr>
          <p:cNvPr id="34" name="图片 33" descr="pexels-pixabay-162539"/>
          <p:cNvPicPr>
            <a:picLocks noChangeAspect="1"/>
          </p:cNvPicPr>
          <p:nvPr/>
        </p:nvPicPr>
        <p:blipFill>
          <a:blip r:embed="rId1"/>
          <a:srcRect l="2061" t="10788" r="39557"/>
          <a:stretch>
            <a:fillRect/>
          </a:stretch>
        </p:blipFill>
        <p:spPr>
          <a:xfrm>
            <a:off x="1035050" y="2132330"/>
            <a:ext cx="4568825" cy="3933190"/>
          </a:xfrm>
          <a:custGeom>
            <a:avLst/>
            <a:gdLst/>
            <a:ahLst/>
            <a:cxnLst>
              <a:cxn ang="3">
                <a:pos x="hc" y="t"/>
              </a:cxn>
              <a:cxn ang="cd2">
                <a:pos x="l" y="vc"/>
              </a:cxn>
              <a:cxn ang="cd4">
                <a:pos x="hc" y="b"/>
              </a:cxn>
              <a:cxn ang="0">
                <a:pos x="r" y="vc"/>
              </a:cxn>
            </a:cxnLst>
            <a:rect l="l" t="t" r="r" b="b"/>
            <a:pathLst>
              <a:path w="7195" h="6194">
                <a:moveTo>
                  <a:pt x="3598" y="0"/>
                </a:moveTo>
                <a:lnTo>
                  <a:pt x="7195" y="6194"/>
                </a:lnTo>
                <a:lnTo>
                  <a:pt x="0" y="6194"/>
                </a:lnTo>
                <a:lnTo>
                  <a:pt x="3598" y="0"/>
                </a:lnTo>
                <a:close/>
              </a:path>
            </a:pathLst>
          </a:custGeom>
        </p:spPr>
      </p:pic>
      <p:sp>
        <p:nvSpPr>
          <p:cNvPr id="35" name="等腰三角形 34"/>
          <p:cNvSpPr/>
          <p:nvPr/>
        </p:nvSpPr>
        <p:spPr>
          <a:xfrm>
            <a:off x="1034415" y="2132330"/>
            <a:ext cx="4568825" cy="3933190"/>
          </a:xfrm>
          <a:prstGeom prst="triangle">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sz="1600" noProof="0">
              <a:ln>
                <a:noFill/>
              </a:ln>
              <a:solidFill>
                <a:schemeClr val="bg1"/>
              </a:solidFill>
              <a:effectLst/>
              <a:uLnTx/>
              <a:uFillTx/>
              <a:cs typeface="+mn-ea"/>
              <a:sym typeface="+mn-lt"/>
            </a:endParaRPr>
          </a:p>
        </p:txBody>
      </p:sp>
      <p:sp>
        <p:nvSpPr>
          <p:cNvPr id="43" name="矩形 42"/>
          <p:cNvSpPr/>
          <p:nvPr/>
        </p:nvSpPr>
        <p:spPr>
          <a:xfrm>
            <a:off x="6043295" y="2468528"/>
            <a:ext cx="180848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noProof="0" dirty="0">
                <a:ln>
                  <a:noFill/>
                </a:ln>
                <a:solidFill>
                  <a:srgbClr val="959F9C"/>
                </a:solidFill>
                <a:effectLst/>
                <a:uLnTx/>
                <a:uFillTx/>
                <a:cs typeface="+mn-ea"/>
                <a:sym typeface="+mn-lt"/>
              </a:rPr>
              <a:t>领导能力</a:t>
            </a:r>
            <a:endParaRPr kumimoji="0" lang="zh-CN" altLang="en-US" sz="3200" b="1" i="0" u="none" strike="noStrike" kern="1200" cap="none" spc="0" normalizeH="0" baseline="0" noProof="0" dirty="0">
              <a:ln>
                <a:noFill/>
              </a:ln>
              <a:solidFill>
                <a:srgbClr val="959F9C"/>
              </a:solidFill>
              <a:effectLst/>
              <a:uLnTx/>
              <a:uFillTx/>
              <a:cs typeface="+mn-ea"/>
              <a:sym typeface="+mn-lt"/>
            </a:endParaRPr>
          </a:p>
        </p:txBody>
      </p:sp>
      <p:sp>
        <p:nvSpPr>
          <p:cNvPr id="21" name="文本框 20"/>
          <p:cNvSpPr txBox="1"/>
          <p:nvPr/>
        </p:nvSpPr>
        <p:spPr>
          <a:xfrm>
            <a:off x="6043295" y="3297203"/>
            <a:ext cx="4741545" cy="652486"/>
          </a:xfrm>
          <a:prstGeom prst="rect">
            <a:avLst/>
          </a:prstGeom>
          <a:noFill/>
        </p:spPr>
        <p:txBody>
          <a:bodyPr wrap="square" rtlCol="0" anchor="t">
            <a:spAutoFit/>
          </a:bodyPr>
          <a:lstStyle/>
          <a:p>
            <a:pPr marL="285750" lvl="0" indent="-285750" algn="l" defTabSz="685165">
              <a:lnSpc>
                <a:spcPct val="130000"/>
              </a:lnSpc>
              <a:spcBef>
                <a:spcPts val="0"/>
              </a:spcBef>
              <a:spcAft>
                <a:spcPts val="0"/>
              </a:spcAft>
              <a:buClrTx/>
              <a:buSzTx/>
              <a:buFont typeface="Wingdings" panose="05000000000000000000" charset="0"/>
              <a:buChar char="Ø"/>
              <a:defRPr/>
            </a:pPr>
            <a:r>
              <a:rPr lang="zh-CN" sz="14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400">
              <a:ln>
                <a:noFill/>
              </a:ln>
              <a:solidFill>
                <a:srgbClr val="959F9C"/>
              </a:solidFill>
              <a:effectLst/>
              <a:uLnTx/>
              <a:uFillTx/>
              <a:cs typeface="+mn-ea"/>
              <a:sym typeface="+mn-lt"/>
            </a:endParaRPr>
          </a:p>
        </p:txBody>
      </p:sp>
      <p:sp>
        <p:nvSpPr>
          <p:cNvPr id="23" name="文本框 22"/>
          <p:cNvSpPr txBox="1"/>
          <p:nvPr/>
        </p:nvSpPr>
        <p:spPr>
          <a:xfrm>
            <a:off x="6043295" y="4192553"/>
            <a:ext cx="4741545" cy="652486"/>
          </a:xfrm>
          <a:prstGeom prst="rect">
            <a:avLst/>
          </a:prstGeom>
          <a:noFill/>
        </p:spPr>
        <p:txBody>
          <a:bodyPr wrap="square" rtlCol="0" anchor="t">
            <a:spAutoFit/>
          </a:bodyPr>
          <a:lstStyle/>
          <a:p>
            <a:pPr marL="285750" lvl="0" indent="-285750" algn="l" defTabSz="685165">
              <a:lnSpc>
                <a:spcPct val="130000"/>
              </a:lnSpc>
              <a:spcBef>
                <a:spcPts val="0"/>
              </a:spcBef>
              <a:spcAft>
                <a:spcPts val="0"/>
              </a:spcAft>
              <a:buClrTx/>
              <a:buSzTx/>
              <a:buFont typeface="Wingdings" panose="05000000000000000000" charset="0"/>
              <a:buChar char="Ø"/>
              <a:defRPr/>
            </a:pPr>
            <a:r>
              <a:rPr lang="zh-CN" sz="14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400">
              <a:ln>
                <a:noFill/>
              </a:ln>
              <a:solidFill>
                <a:srgbClr val="959F9C"/>
              </a:solidFill>
              <a:effectLst/>
              <a:uLnTx/>
              <a:uFillTx/>
              <a:cs typeface="+mn-ea"/>
              <a:sym typeface="+mn-lt"/>
            </a:endParaRPr>
          </a:p>
        </p:txBody>
      </p:sp>
      <p:sp>
        <p:nvSpPr>
          <p:cNvPr id="16" name="等腰三角形 15"/>
          <p:cNvSpPr/>
          <p:nvPr/>
        </p:nvSpPr>
        <p:spPr>
          <a:xfrm>
            <a:off x="873760" y="2001520"/>
            <a:ext cx="4891405" cy="4145280"/>
          </a:xfrm>
          <a:prstGeom prst="triangle">
            <a:avLst/>
          </a:prstGeom>
          <a:noFill/>
          <a:ln>
            <a:solidFill>
              <a:srgbClr val="959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cs typeface="+mn-ea"/>
              <a:sym typeface="+mn-lt"/>
            </a:endParaRPr>
          </a:p>
        </p:txBody>
      </p:sp>
      <p:cxnSp>
        <p:nvCxnSpPr>
          <p:cNvPr id="19" name="直接连接符 18"/>
          <p:cNvCxnSpPr/>
          <p:nvPr/>
        </p:nvCxnSpPr>
        <p:spPr>
          <a:xfrm>
            <a:off x="2321560" y="3761740"/>
            <a:ext cx="1995170" cy="0"/>
          </a:xfrm>
          <a:prstGeom prst="line">
            <a:avLst/>
          </a:prstGeom>
          <a:ln w="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691005" y="4797425"/>
            <a:ext cx="3256915" cy="0"/>
          </a:xfrm>
          <a:prstGeom prst="line">
            <a:avLst/>
          </a:prstGeom>
          <a:ln w="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0205" y="2928620"/>
            <a:ext cx="817245" cy="368300"/>
          </a:xfrm>
          <a:prstGeom prst="rect">
            <a:avLst/>
          </a:prstGeom>
          <a:noFill/>
        </p:spPr>
        <p:txBody>
          <a:bodyPr wrap="square">
            <a:spAutoFit/>
          </a:bodyPr>
          <a:lstStyle/>
          <a:p>
            <a:pPr lvl="0" algn="ctr" defTabSz="685165">
              <a:spcBef>
                <a:spcPts val="0"/>
              </a:spcBef>
              <a:spcAft>
                <a:spcPts val="0"/>
              </a:spcAft>
              <a:buClrTx/>
              <a:buSzTx/>
              <a:buFontTx/>
              <a:defRPr/>
            </a:pPr>
            <a:r>
              <a:rPr lang="zh-CN">
                <a:ln>
                  <a:noFill/>
                </a:ln>
                <a:solidFill>
                  <a:schemeClr val="bg1"/>
                </a:solidFill>
                <a:effectLst/>
                <a:uLnTx/>
                <a:uFillTx/>
                <a:cs typeface="+mn-ea"/>
                <a:sym typeface="+mn-lt"/>
              </a:rPr>
              <a:t>标题</a:t>
            </a:r>
            <a:endParaRPr lang="zh-CN">
              <a:ln>
                <a:noFill/>
              </a:ln>
              <a:solidFill>
                <a:schemeClr val="bg1"/>
              </a:solidFill>
              <a:effectLst/>
              <a:uLnTx/>
              <a:uFillTx/>
              <a:cs typeface="+mn-ea"/>
              <a:sym typeface="+mn-lt"/>
            </a:endParaRPr>
          </a:p>
        </p:txBody>
      </p:sp>
      <p:sp>
        <p:nvSpPr>
          <p:cNvPr id="24" name="文本框 23"/>
          <p:cNvSpPr txBox="1"/>
          <p:nvPr/>
        </p:nvSpPr>
        <p:spPr>
          <a:xfrm>
            <a:off x="2723515" y="3209925"/>
            <a:ext cx="1191260" cy="491490"/>
          </a:xfrm>
          <a:prstGeom prst="rect">
            <a:avLst/>
          </a:prstGeom>
          <a:noFill/>
        </p:spPr>
        <p:txBody>
          <a:bodyPr wrap="square" rtlCol="0" anchor="t">
            <a:spAutoFit/>
          </a:bodyPr>
          <a:lstStyle/>
          <a:p>
            <a:pPr lvl="0" indent="0" algn="ctr" defTabSz="685165">
              <a:lnSpc>
                <a:spcPct val="130000"/>
              </a:lnSpc>
              <a:spcBef>
                <a:spcPts val="0"/>
              </a:spcBef>
              <a:spcAft>
                <a:spcPts val="0"/>
              </a:spcAft>
              <a:buClrTx/>
              <a:buSzTx/>
              <a:buNone/>
              <a:defRPr/>
            </a:pPr>
            <a:r>
              <a:rPr lang="zh-CN" sz="1000">
                <a:ln>
                  <a:noFill/>
                </a:ln>
                <a:solidFill>
                  <a:schemeClr val="bg1"/>
                </a:solidFill>
                <a:effectLst/>
                <a:uLnTx/>
                <a:uFillTx/>
                <a:cs typeface="+mn-ea"/>
                <a:sym typeface="+mn-lt"/>
              </a:rPr>
              <a:t>添加文字内容添加文字内容</a:t>
            </a:r>
            <a:endParaRPr lang="zh-CN" altLang="en-US" sz="1000">
              <a:ln>
                <a:noFill/>
              </a:ln>
              <a:solidFill>
                <a:schemeClr val="bg1"/>
              </a:solidFill>
              <a:effectLst/>
              <a:uLnTx/>
              <a:uFillTx/>
              <a:cs typeface="+mn-ea"/>
              <a:sym typeface="+mn-lt"/>
            </a:endParaRPr>
          </a:p>
        </p:txBody>
      </p:sp>
      <p:sp>
        <p:nvSpPr>
          <p:cNvPr id="25" name="文本框 24"/>
          <p:cNvSpPr txBox="1"/>
          <p:nvPr/>
        </p:nvSpPr>
        <p:spPr>
          <a:xfrm>
            <a:off x="2910205" y="3978910"/>
            <a:ext cx="817245" cy="368300"/>
          </a:xfrm>
          <a:prstGeom prst="rect">
            <a:avLst/>
          </a:prstGeom>
          <a:noFill/>
        </p:spPr>
        <p:txBody>
          <a:bodyPr wrap="square">
            <a:spAutoFit/>
          </a:bodyPr>
          <a:lstStyle/>
          <a:p>
            <a:pPr lvl="0" algn="ctr" defTabSz="685165">
              <a:spcBef>
                <a:spcPts val="0"/>
              </a:spcBef>
              <a:spcAft>
                <a:spcPts val="0"/>
              </a:spcAft>
              <a:buClrTx/>
              <a:buSzTx/>
              <a:buFontTx/>
              <a:defRPr/>
            </a:pPr>
            <a:r>
              <a:rPr lang="zh-CN">
                <a:ln>
                  <a:noFill/>
                </a:ln>
                <a:solidFill>
                  <a:schemeClr val="bg1"/>
                </a:solidFill>
                <a:effectLst/>
                <a:uLnTx/>
                <a:uFillTx/>
                <a:cs typeface="+mn-ea"/>
                <a:sym typeface="+mn-lt"/>
              </a:rPr>
              <a:t>标题</a:t>
            </a:r>
            <a:endParaRPr lang="zh-CN">
              <a:ln>
                <a:noFill/>
              </a:ln>
              <a:solidFill>
                <a:schemeClr val="bg1"/>
              </a:solidFill>
              <a:effectLst/>
              <a:uLnTx/>
              <a:uFillTx/>
              <a:cs typeface="+mn-ea"/>
              <a:sym typeface="+mn-lt"/>
            </a:endParaRPr>
          </a:p>
        </p:txBody>
      </p:sp>
      <p:sp>
        <p:nvSpPr>
          <p:cNvPr id="26" name="文本框 25"/>
          <p:cNvSpPr txBox="1"/>
          <p:nvPr/>
        </p:nvSpPr>
        <p:spPr>
          <a:xfrm>
            <a:off x="2349500" y="4266565"/>
            <a:ext cx="1939290" cy="491490"/>
          </a:xfrm>
          <a:prstGeom prst="rect">
            <a:avLst/>
          </a:prstGeom>
          <a:noFill/>
        </p:spPr>
        <p:txBody>
          <a:bodyPr wrap="square" rtlCol="0" anchor="t">
            <a:spAutoFit/>
          </a:bodyPr>
          <a:lstStyle/>
          <a:p>
            <a:pPr lvl="0" indent="0" algn="ctr" defTabSz="685165">
              <a:lnSpc>
                <a:spcPct val="130000"/>
              </a:lnSpc>
              <a:spcBef>
                <a:spcPts val="0"/>
              </a:spcBef>
              <a:spcAft>
                <a:spcPts val="0"/>
              </a:spcAft>
              <a:buClrTx/>
              <a:buSzTx/>
              <a:buNone/>
              <a:defRPr/>
            </a:pPr>
            <a:r>
              <a:rPr lang="zh-CN" sz="1000">
                <a:ln>
                  <a:noFill/>
                </a:ln>
                <a:solidFill>
                  <a:schemeClr val="bg1"/>
                </a:solidFill>
                <a:effectLst/>
                <a:uLnTx/>
                <a:uFillTx/>
                <a:cs typeface="+mn-ea"/>
                <a:sym typeface="+mn-lt"/>
              </a:rPr>
              <a:t>添加文字内容添加文字内容添加文字内容添加文字内容</a:t>
            </a:r>
            <a:endParaRPr lang="zh-CN" altLang="en-US" sz="1000">
              <a:ln>
                <a:noFill/>
              </a:ln>
              <a:solidFill>
                <a:schemeClr val="bg1"/>
              </a:solidFill>
              <a:effectLst/>
              <a:uLnTx/>
              <a:uFillTx/>
              <a:cs typeface="+mn-ea"/>
              <a:sym typeface="+mn-lt"/>
            </a:endParaRPr>
          </a:p>
        </p:txBody>
      </p:sp>
      <p:sp>
        <p:nvSpPr>
          <p:cNvPr id="28" name="文本框 27"/>
          <p:cNvSpPr txBox="1"/>
          <p:nvPr/>
        </p:nvSpPr>
        <p:spPr>
          <a:xfrm>
            <a:off x="2910205" y="5041265"/>
            <a:ext cx="817245" cy="368300"/>
          </a:xfrm>
          <a:prstGeom prst="rect">
            <a:avLst/>
          </a:prstGeom>
          <a:noFill/>
        </p:spPr>
        <p:txBody>
          <a:bodyPr wrap="square">
            <a:spAutoFit/>
          </a:bodyPr>
          <a:lstStyle/>
          <a:p>
            <a:pPr lvl="0" algn="ctr" defTabSz="685165">
              <a:spcBef>
                <a:spcPts val="0"/>
              </a:spcBef>
              <a:spcAft>
                <a:spcPts val="0"/>
              </a:spcAft>
              <a:buClrTx/>
              <a:buSzTx/>
              <a:buFontTx/>
              <a:defRPr/>
            </a:pPr>
            <a:r>
              <a:rPr lang="zh-CN">
                <a:ln>
                  <a:noFill/>
                </a:ln>
                <a:solidFill>
                  <a:schemeClr val="bg1"/>
                </a:solidFill>
                <a:effectLst/>
                <a:uLnTx/>
                <a:uFillTx/>
                <a:cs typeface="+mn-ea"/>
                <a:sym typeface="+mn-lt"/>
              </a:rPr>
              <a:t>标题</a:t>
            </a:r>
            <a:endParaRPr lang="zh-CN">
              <a:ln>
                <a:noFill/>
              </a:ln>
              <a:solidFill>
                <a:schemeClr val="bg1"/>
              </a:solidFill>
              <a:effectLst/>
              <a:uLnTx/>
              <a:uFillTx/>
              <a:cs typeface="+mn-ea"/>
              <a:sym typeface="+mn-lt"/>
            </a:endParaRPr>
          </a:p>
        </p:txBody>
      </p:sp>
      <p:sp>
        <p:nvSpPr>
          <p:cNvPr id="29" name="文本框 28"/>
          <p:cNvSpPr txBox="1"/>
          <p:nvPr/>
        </p:nvSpPr>
        <p:spPr>
          <a:xfrm>
            <a:off x="2004060" y="5375910"/>
            <a:ext cx="2630170" cy="492443"/>
          </a:xfrm>
          <a:prstGeom prst="rect">
            <a:avLst/>
          </a:prstGeom>
          <a:noFill/>
        </p:spPr>
        <p:txBody>
          <a:bodyPr wrap="square" rtlCol="0" anchor="t">
            <a:spAutoFit/>
          </a:bodyPr>
          <a:lstStyle/>
          <a:p>
            <a:pPr lvl="0" indent="0" algn="ctr" defTabSz="685165">
              <a:lnSpc>
                <a:spcPct val="130000"/>
              </a:lnSpc>
              <a:spcBef>
                <a:spcPts val="0"/>
              </a:spcBef>
              <a:spcAft>
                <a:spcPts val="0"/>
              </a:spcAft>
              <a:buClrTx/>
              <a:buSzTx/>
              <a:buNone/>
              <a:defRPr/>
            </a:pPr>
            <a:r>
              <a:rPr lang="zh-CN" sz="1000">
                <a:ln>
                  <a:noFill/>
                </a:ln>
                <a:solidFill>
                  <a:schemeClr val="bg1"/>
                </a:solidFill>
                <a:effectLst/>
                <a:uLnTx/>
                <a:uFillTx/>
                <a:cs typeface="+mn-ea"/>
                <a:sym typeface="+mn-lt"/>
              </a:rPr>
              <a:t>添加文字内容添加文字内容添加文字内容添加文字内容添加文字内容添加文字内容</a:t>
            </a:r>
            <a:endParaRPr lang="zh-CN" altLang="en-US" sz="1000">
              <a:ln>
                <a:noFill/>
              </a:ln>
              <a:solidFill>
                <a:schemeClr val="bg1"/>
              </a:solidFill>
              <a:effectLst/>
              <a:uLnTx/>
              <a:uFillTx/>
              <a:cs typeface="+mn-ea"/>
              <a:sym typeface="+mn-lt"/>
            </a:endParaRPr>
          </a:p>
        </p:txBody>
      </p:sp>
      <p:sp>
        <p:nvSpPr>
          <p:cNvPr id="32" name="文本框 31"/>
          <p:cNvSpPr txBox="1"/>
          <p:nvPr/>
        </p:nvSpPr>
        <p:spPr>
          <a:xfrm>
            <a:off x="6043295" y="5087903"/>
            <a:ext cx="4741545" cy="652486"/>
          </a:xfrm>
          <a:prstGeom prst="rect">
            <a:avLst/>
          </a:prstGeom>
          <a:noFill/>
        </p:spPr>
        <p:txBody>
          <a:bodyPr wrap="square" rtlCol="0" anchor="t">
            <a:spAutoFit/>
          </a:bodyPr>
          <a:lstStyle/>
          <a:p>
            <a:pPr marL="285750" lvl="0" indent="-285750" algn="l" defTabSz="685165">
              <a:lnSpc>
                <a:spcPct val="130000"/>
              </a:lnSpc>
              <a:spcBef>
                <a:spcPts val="0"/>
              </a:spcBef>
              <a:spcAft>
                <a:spcPts val="0"/>
              </a:spcAft>
              <a:buClrTx/>
              <a:buSzTx/>
              <a:buFont typeface="Wingdings" panose="05000000000000000000" charset="0"/>
              <a:buChar char="Ø"/>
              <a:defRPr/>
            </a:pPr>
            <a:r>
              <a:rPr lang="zh-CN" sz="14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400">
              <a:ln>
                <a:noFill/>
              </a:ln>
              <a:solidFill>
                <a:srgbClr val="959F9C"/>
              </a:solidFill>
              <a:effectLst/>
              <a:uLnTx/>
              <a:uFillTx/>
              <a:cs typeface="+mn-ea"/>
              <a:sym typeface="+mn-lt"/>
            </a:endParaRPr>
          </a:p>
        </p:txBody>
      </p:sp>
    </p:spTree>
  </p:cSld>
  <p:clrMapOvr>
    <a:masterClrMapping/>
  </p:clrMapOvr>
  <p:transition advTm="3000">
    <p:rand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395" name="文本框 394"/>
          <p:cNvSpPr txBox="1"/>
          <p:nvPr/>
        </p:nvSpPr>
        <p:spPr>
          <a:xfrm>
            <a:off x="137160" y="135255"/>
            <a:ext cx="217233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smtClean="0">
                <a:ln>
                  <a:noFill/>
                </a:ln>
                <a:solidFill>
                  <a:srgbClr val="959F9C"/>
                </a:solidFill>
                <a:effectLst/>
                <a:uLnTx/>
                <a:uFillTx/>
                <a:cs typeface="+mn-ea"/>
                <a:sym typeface="+mn-lt"/>
              </a:rPr>
              <a:t>读研规划</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4105910" y="1713230"/>
            <a:ext cx="3979545" cy="3979545"/>
          </a:xfrm>
          <a:prstGeom prst="ellipse">
            <a:avLst/>
          </a:prstGeom>
          <a:gradFill>
            <a:gsLst>
              <a:gs pos="100000">
                <a:srgbClr val="959F9C">
                  <a:alpha val="8000"/>
                </a:srgbClr>
              </a:gs>
              <a:gs pos="0">
                <a:srgbClr val="959F9C">
                  <a:alpha val="9000"/>
                </a:srgbClr>
              </a:gs>
              <a:gs pos="50000">
                <a:srgbClr val="959F9C">
                  <a:alpha val="16000"/>
                </a:srgbClr>
              </a:gs>
            </a:gsLst>
            <a:lin ang="0" scaled="1"/>
          </a:gradFill>
          <a:ln w="6350">
            <a:gradFill flip="none" rotWithShape="1">
              <a:gsLst>
                <a:gs pos="80000">
                  <a:srgbClr val="959F9C">
                    <a:alpha val="0"/>
                  </a:srgbClr>
                </a:gs>
                <a:gs pos="20000">
                  <a:srgbClr val="959F9C">
                    <a:alpha val="0"/>
                  </a:srgbClr>
                </a:gs>
                <a:gs pos="0">
                  <a:srgbClr val="959F9C"/>
                </a:gs>
                <a:gs pos="100000">
                  <a:srgbClr val="959F9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37" name="弧形 36"/>
          <p:cNvSpPr/>
          <p:nvPr/>
        </p:nvSpPr>
        <p:spPr>
          <a:xfrm>
            <a:off x="5050790" y="2626995"/>
            <a:ext cx="2089785" cy="2089785"/>
          </a:xfrm>
          <a:prstGeom prst="arc">
            <a:avLst>
              <a:gd name="adj1" fmla="val 10214044"/>
              <a:gd name="adj2" fmla="val 310579"/>
            </a:avLst>
          </a:prstGeom>
          <a:ln w="317500">
            <a:gradFill flip="none" rotWithShape="1">
              <a:gsLst>
                <a:gs pos="0">
                  <a:srgbClr val="959F9C">
                    <a:alpha val="40000"/>
                  </a:srgbClr>
                </a:gs>
                <a:gs pos="100000">
                  <a:srgbClr val="959F9C">
                    <a:alpha val="0"/>
                  </a:srgb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0" name="弧形 39"/>
          <p:cNvSpPr/>
          <p:nvPr/>
        </p:nvSpPr>
        <p:spPr>
          <a:xfrm rot="10800000">
            <a:off x="5123180" y="2699385"/>
            <a:ext cx="2089785" cy="2089785"/>
          </a:xfrm>
          <a:prstGeom prst="arc">
            <a:avLst>
              <a:gd name="adj1" fmla="val 10214044"/>
              <a:gd name="adj2" fmla="val 310579"/>
            </a:avLst>
          </a:prstGeom>
          <a:ln w="317500">
            <a:gradFill flip="none" rotWithShape="1">
              <a:gsLst>
                <a:gs pos="0">
                  <a:srgbClr val="959F9C">
                    <a:alpha val="40000"/>
                  </a:srgbClr>
                </a:gs>
                <a:gs pos="100000">
                  <a:srgbClr val="959F9C">
                    <a:alpha val="0"/>
                  </a:srgb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20" name="椭圆 19"/>
          <p:cNvSpPr/>
          <p:nvPr/>
        </p:nvSpPr>
        <p:spPr>
          <a:xfrm>
            <a:off x="5139690" y="2715895"/>
            <a:ext cx="1911985" cy="1911985"/>
          </a:xfrm>
          <a:prstGeom prst="ellipse">
            <a:avLst/>
          </a:prstGeom>
          <a:solidFill>
            <a:srgbClr val="959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4" name="文本框 3"/>
          <p:cNvSpPr txBox="1"/>
          <p:nvPr/>
        </p:nvSpPr>
        <p:spPr>
          <a:xfrm>
            <a:off x="5332095" y="3672840"/>
            <a:ext cx="1527810" cy="521970"/>
          </a:xfrm>
          <a:prstGeom prst="rect">
            <a:avLst/>
          </a:prstGeom>
          <a:noFill/>
        </p:spPr>
        <p:txBody>
          <a:bodyPr wrap="square" rtlCol="0">
            <a:spAutoFit/>
          </a:bodyPr>
          <a:lstStyle/>
          <a:p>
            <a:pPr algn="ctr"/>
            <a:r>
              <a:rPr lang="zh-CN" altLang="en-US" sz="2800">
                <a:solidFill>
                  <a:schemeClr val="bg1"/>
                </a:solidFill>
                <a:cs typeface="+mn-ea"/>
                <a:sym typeface="+mn-lt"/>
              </a:rPr>
              <a:t>竞争力</a:t>
            </a:r>
            <a:endParaRPr lang="zh-CN" altLang="en-US" sz="2800">
              <a:solidFill>
                <a:schemeClr val="bg1"/>
              </a:solidFill>
              <a:cs typeface="+mn-ea"/>
              <a:sym typeface="+mn-lt"/>
            </a:endParaRPr>
          </a:p>
        </p:txBody>
      </p:sp>
      <p:sp>
        <p:nvSpPr>
          <p:cNvPr id="5" name="文本框 4"/>
          <p:cNvSpPr txBox="1"/>
          <p:nvPr/>
        </p:nvSpPr>
        <p:spPr>
          <a:xfrm>
            <a:off x="5648960" y="3150870"/>
            <a:ext cx="894080" cy="521970"/>
          </a:xfrm>
          <a:prstGeom prst="rect">
            <a:avLst/>
          </a:prstGeom>
          <a:noFill/>
        </p:spPr>
        <p:txBody>
          <a:bodyPr wrap="none" rtlCol="0" anchor="t">
            <a:spAutoFit/>
          </a:bodyPr>
          <a:lstStyle/>
          <a:p>
            <a:pPr algn="ctr"/>
            <a:r>
              <a:rPr lang="zh-CN" altLang="en-US" sz="2800">
                <a:solidFill>
                  <a:schemeClr val="bg1"/>
                </a:solidFill>
                <a:cs typeface="+mn-ea"/>
                <a:sym typeface="+mn-lt"/>
              </a:rPr>
              <a:t>核心</a:t>
            </a:r>
            <a:endParaRPr lang="zh-CN" altLang="en-US" sz="2800">
              <a:solidFill>
                <a:schemeClr val="bg1"/>
              </a:solidFill>
              <a:cs typeface="+mn-ea"/>
              <a:sym typeface="+mn-lt"/>
            </a:endParaRPr>
          </a:p>
        </p:txBody>
      </p:sp>
      <p:sp>
        <p:nvSpPr>
          <p:cNvPr id="59" name="椭圆 58"/>
          <p:cNvSpPr/>
          <p:nvPr/>
        </p:nvSpPr>
        <p:spPr>
          <a:xfrm>
            <a:off x="4524375" y="5010785"/>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58" name="椭圆 57"/>
          <p:cNvSpPr/>
          <p:nvPr/>
        </p:nvSpPr>
        <p:spPr>
          <a:xfrm>
            <a:off x="4340860" y="2331720"/>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48" name="椭圆 47"/>
          <p:cNvSpPr/>
          <p:nvPr/>
        </p:nvSpPr>
        <p:spPr>
          <a:xfrm>
            <a:off x="3926205" y="3679825"/>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18" name="文本框 17"/>
          <p:cNvSpPr txBox="1"/>
          <p:nvPr/>
        </p:nvSpPr>
        <p:spPr>
          <a:xfrm>
            <a:off x="871220" y="2126615"/>
            <a:ext cx="3054985" cy="790153"/>
          </a:xfrm>
          <a:prstGeom prst="rect">
            <a:avLst/>
          </a:prstGeom>
          <a:noFill/>
        </p:spPr>
        <p:txBody>
          <a:bodyPr wrap="square" rtlCol="0" anchor="t">
            <a:spAutoFit/>
          </a:bodyPr>
          <a:lstStyle/>
          <a:p>
            <a:pPr lvl="0" indent="0" algn="r"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19" name="文本框 18"/>
          <p:cNvSpPr txBox="1"/>
          <p:nvPr/>
        </p:nvSpPr>
        <p:spPr>
          <a:xfrm>
            <a:off x="751840" y="3458210"/>
            <a:ext cx="3054985" cy="790153"/>
          </a:xfrm>
          <a:prstGeom prst="rect">
            <a:avLst/>
          </a:prstGeom>
          <a:noFill/>
        </p:spPr>
        <p:txBody>
          <a:bodyPr wrap="square" rtlCol="0" anchor="t">
            <a:spAutoFit/>
          </a:bodyPr>
          <a:lstStyle/>
          <a:p>
            <a:pPr lvl="0" indent="0" algn="r"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22" name="文本框 21"/>
          <p:cNvSpPr txBox="1"/>
          <p:nvPr/>
        </p:nvSpPr>
        <p:spPr>
          <a:xfrm>
            <a:off x="953135" y="4789805"/>
            <a:ext cx="3054985" cy="812530"/>
          </a:xfrm>
          <a:prstGeom prst="rect">
            <a:avLst/>
          </a:prstGeom>
          <a:noFill/>
        </p:spPr>
        <p:txBody>
          <a:bodyPr wrap="square" rtlCol="0" anchor="t">
            <a:spAutoFit/>
          </a:bodyPr>
          <a:lstStyle/>
          <a:p>
            <a:pPr lvl="0" indent="0" algn="r"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27" name="椭圆 26"/>
          <p:cNvSpPr/>
          <p:nvPr/>
        </p:nvSpPr>
        <p:spPr>
          <a:xfrm flipH="1">
            <a:off x="7298055" y="5011420"/>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28" name="椭圆 27"/>
          <p:cNvSpPr/>
          <p:nvPr/>
        </p:nvSpPr>
        <p:spPr>
          <a:xfrm flipH="1">
            <a:off x="7481570" y="2332355"/>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29" name="椭圆 28"/>
          <p:cNvSpPr/>
          <p:nvPr/>
        </p:nvSpPr>
        <p:spPr>
          <a:xfrm flipH="1">
            <a:off x="7896225" y="3680460"/>
            <a:ext cx="367665" cy="367665"/>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sp>
        <p:nvSpPr>
          <p:cNvPr id="30" name="文本框 29"/>
          <p:cNvSpPr txBox="1"/>
          <p:nvPr/>
        </p:nvSpPr>
        <p:spPr>
          <a:xfrm flipH="1">
            <a:off x="8263890" y="2127250"/>
            <a:ext cx="3054985" cy="790153"/>
          </a:xfrm>
          <a:prstGeom prst="rect">
            <a:avLst/>
          </a:prstGeom>
          <a:noFill/>
        </p:spPr>
        <p:txBody>
          <a:bodyPr wrap="square" rtlCol="0" anchor="t">
            <a:spAutoFit/>
          </a:bodyPr>
          <a:lstStyle/>
          <a:p>
            <a:pPr lvl="0" indent="0" algn="l"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35" name="文本框 34"/>
          <p:cNvSpPr txBox="1"/>
          <p:nvPr/>
        </p:nvSpPr>
        <p:spPr>
          <a:xfrm flipH="1">
            <a:off x="8383270" y="3458845"/>
            <a:ext cx="3054985" cy="790153"/>
          </a:xfrm>
          <a:prstGeom prst="rect">
            <a:avLst/>
          </a:prstGeom>
          <a:noFill/>
        </p:spPr>
        <p:txBody>
          <a:bodyPr wrap="square" rtlCol="0" anchor="t">
            <a:spAutoFit/>
          </a:bodyPr>
          <a:lstStyle/>
          <a:p>
            <a:pPr lvl="0" indent="0" algn="l"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36" name="文本框 35"/>
          <p:cNvSpPr txBox="1"/>
          <p:nvPr/>
        </p:nvSpPr>
        <p:spPr>
          <a:xfrm flipH="1">
            <a:off x="8181975" y="4790440"/>
            <a:ext cx="3054985" cy="790153"/>
          </a:xfrm>
          <a:prstGeom prst="rect">
            <a:avLst/>
          </a:prstGeom>
          <a:noFill/>
        </p:spPr>
        <p:txBody>
          <a:bodyPr wrap="square" rtlCol="0" anchor="t">
            <a:spAutoFit/>
          </a:bodyPr>
          <a:lstStyle/>
          <a:p>
            <a:pPr lvl="0" indent="0" algn="l" defTabSz="685165">
              <a:lnSpc>
                <a:spcPct val="130000"/>
              </a:lnSpc>
              <a:spcBef>
                <a:spcPts val="0"/>
              </a:spcBef>
              <a:spcAft>
                <a:spcPts val="0"/>
              </a:spcAft>
              <a:buClrTx/>
              <a:buSzTx/>
              <a:buNone/>
              <a:defRPr/>
            </a:pPr>
            <a:r>
              <a:rPr lang="zh-CN" sz="1200">
                <a:ln>
                  <a:noFill/>
                </a:ln>
                <a:solidFill>
                  <a:srgbClr val="959F9C"/>
                </a:solidFill>
                <a:effectLst/>
                <a:uLnTx/>
                <a:uFillTx/>
                <a:cs typeface="+mn-ea"/>
                <a:sym typeface="+mn-lt"/>
              </a:rPr>
              <a:t>添加文字内容添加文字内容添加文字内容添加文字内容添加文字内容添加文字内容添加文字内容</a:t>
            </a:r>
            <a:endParaRPr lang="zh-CN" altLang="en-US" sz="1200">
              <a:ln>
                <a:noFill/>
              </a:ln>
              <a:solidFill>
                <a:srgbClr val="959F9C"/>
              </a:solidFill>
              <a:effectLst/>
              <a:uLnTx/>
              <a:uFillTx/>
              <a:cs typeface="+mn-ea"/>
              <a:sym typeface="+mn-lt"/>
            </a:endParaRPr>
          </a:p>
        </p:txBody>
      </p:sp>
      <p:sp>
        <p:nvSpPr>
          <p:cNvPr id="6" name="文本框 5"/>
          <p:cNvSpPr txBox="1"/>
          <p:nvPr/>
        </p:nvSpPr>
        <p:spPr>
          <a:xfrm>
            <a:off x="4307840" y="2332355"/>
            <a:ext cx="434340" cy="368300"/>
          </a:xfrm>
          <a:prstGeom prst="rect">
            <a:avLst/>
          </a:prstGeom>
          <a:noFill/>
        </p:spPr>
        <p:txBody>
          <a:bodyPr wrap="none" rtlCol="0">
            <a:spAutoFit/>
          </a:bodyPr>
          <a:lstStyle/>
          <a:p>
            <a:r>
              <a:rPr lang="en-US" altLang="zh-CN">
                <a:solidFill>
                  <a:schemeClr val="bg1"/>
                </a:solidFill>
                <a:cs typeface="+mn-ea"/>
                <a:sym typeface="+mn-lt"/>
              </a:rPr>
              <a:t>01</a:t>
            </a:r>
            <a:endParaRPr lang="en-US" altLang="zh-CN">
              <a:solidFill>
                <a:schemeClr val="bg1"/>
              </a:solidFill>
              <a:cs typeface="+mn-ea"/>
              <a:sym typeface="+mn-lt"/>
            </a:endParaRPr>
          </a:p>
        </p:txBody>
      </p:sp>
      <p:sp>
        <p:nvSpPr>
          <p:cNvPr id="11" name="文本框 10"/>
          <p:cNvSpPr txBox="1"/>
          <p:nvPr/>
        </p:nvSpPr>
        <p:spPr>
          <a:xfrm>
            <a:off x="7448550" y="2331085"/>
            <a:ext cx="434340" cy="368300"/>
          </a:xfrm>
          <a:prstGeom prst="rect">
            <a:avLst/>
          </a:prstGeom>
          <a:noFill/>
        </p:spPr>
        <p:txBody>
          <a:bodyPr wrap="none" rtlCol="0">
            <a:spAutoFit/>
          </a:bodyPr>
          <a:lstStyle/>
          <a:p>
            <a:r>
              <a:rPr lang="en-US" altLang="zh-CN">
                <a:solidFill>
                  <a:schemeClr val="bg1"/>
                </a:solidFill>
                <a:cs typeface="+mn-ea"/>
                <a:sym typeface="+mn-lt"/>
              </a:rPr>
              <a:t>02</a:t>
            </a:r>
            <a:endParaRPr lang="en-US" altLang="zh-CN">
              <a:solidFill>
                <a:schemeClr val="bg1"/>
              </a:solidFill>
              <a:cs typeface="+mn-ea"/>
              <a:sym typeface="+mn-lt"/>
            </a:endParaRPr>
          </a:p>
        </p:txBody>
      </p:sp>
      <p:sp>
        <p:nvSpPr>
          <p:cNvPr id="13" name="文本框 12"/>
          <p:cNvSpPr txBox="1"/>
          <p:nvPr/>
        </p:nvSpPr>
        <p:spPr>
          <a:xfrm>
            <a:off x="3893185" y="3680460"/>
            <a:ext cx="434340" cy="368300"/>
          </a:xfrm>
          <a:prstGeom prst="rect">
            <a:avLst/>
          </a:prstGeom>
          <a:noFill/>
        </p:spPr>
        <p:txBody>
          <a:bodyPr wrap="none" rtlCol="0">
            <a:spAutoFit/>
          </a:bodyPr>
          <a:lstStyle/>
          <a:p>
            <a:r>
              <a:rPr lang="en-US" altLang="zh-CN">
                <a:solidFill>
                  <a:schemeClr val="bg1"/>
                </a:solidFill>
                <a:cs typeface="+mn-ea"/>
                <a:sym typeface="+mn-lt"/>
              </a:rPr>
              <a:t>03</a:t>
            </a:r>
            <a:endParaRPr lang="en-US" altLang="zh-CN">
              <a:solidFill>
                <a:schemeClr val="bg1"/>
              </a:solidFill>
              <a:cs typeface="+mn-ea"/>
              <a:sym typeface="+mn-lt"/>
            </a:endParaRPr>
          </a:p>
        </p:txBody>
      </p:sp>
      <p:sp>
        <p:nvSpPr>
          <p:cNvPr id="14" name="文本框 13"/>
          <p:cNvSpPr txBox="1"/>
          <p:nvPr/>
        </p:nvSpPr>
        <p:spPr>
          <a:xfrm>
            <a:off x="7862570" y="3679190"/>
            <a:ext cx="434340" cy="368300"/>
          </a:xfrm>
          <a:prstGeom prst="rect">
            <a:avLst/>
          </a:prstGeom>
          <a:noFill/>
        </p:spPr>
        <p:txBody>
          <a:bodyPr wrap="none" rtlCol="0">
            <a:spAutoFit/>
          </a:bodyPr>
          <a:lstStyle/>
          <a:p>
            <a:r>
              <a:rPr lang="en-US" altLang="zh-CN">
                <a:solidFill>
                  <a:schemeClr val="bg1"/>
                </a:solidFill>
                <a:cs typeface="+mn-ea"/>
                <a:sym typeface="+mn-lt"/>
              </a:rPr>
              <a:t>04</a:t>
            </a:r>
            <a:endParaRPr lang="en-US" altLang="zh-CN">
              <a:solidFill>
                <a:schemeClr val="bg1"/>
              </a:solidFill>
              <a:cs typeface="+mn-ea"/>
              <a:sym typeface="+mn-lt"/>
            </a:endParaRPr>
          </a:p>
        </p:txBody>
      </p:sp>
      <p:sp>
        <p:nvSpPr>
          <p:cNvPr id="15" name="文本框 14"/>
          <p:cNvSpPr txBox="1"/>
          <p:nvPr/>
        </p:nvSpPr>
        <p:spPr>
          <a:xfrm>
            <a:off x="4457700" y="5011420"/>
            <a:ext cx="434340" cy="368300"/>
          </a:xfrm>
          <a:prstGeom prst="rect">
            <a:avLst/>
          </a:prstGeom>
          <a:noFill/>
        </p:spPr>
        <p:txBody>
          <a:bodyPr wrap="none" rtlCol="0">
            <a:spAutoFit/>
          </a:bodyPr>
          <a:lstStyle/>
          <a:p>
            <a:r>
              <a:rPr lang="en-US" altLang="zh-CN">
                <a:solidFill>
                  <a:schemeClr val="bg1"/>
                </a:solidFill>
                <a:cs typeface="+mn-ea"/>
                <a:sym typeface="+mn-lt"/>
              </a:rPr>
              <a:t>05</a:t>
            </a:r>
            <a:endParaRPr lang="en-US" altLang="zh-CN">
              <a:solidFill>
                <a:schemeClr val="bg1"/>
              </a:solidFill>
              <a:cs typeface="+mn-ea"/>
              <a:sym typeface="+mn-lt"/>
            </a:endParaRPr>
          </a:p>
        </p:txBody>
      </p:sp>
      <p:sp>
        <p:nvSpPr>
          <p:cNvPr id="7" name="文本框 6"/>
          <p:cNvSpPr txBox="1"/>
          <p:nvPr/>
        </p:nvSpPr>
        <p:spPr>
          <a:xfrm>
            <a:off x="7265035" y="5011420"/>
            <a:ext cx="434340" cy="368300"/>
          </a:xfrm>
          <a:prstGeom prst="rect">
            <a:avLst/>
          </a:prstGeom>
          <a:noFill/>
        </p:spPr>
        <p:txBody>
          <a:bodyPr wrap="none" rtlCol="0">
            <a:spAutoFit/>
          </a:bodyPr>
          <a:lstStyle/>
          <a:p>
            <a:r>
              <a:rPr lang="en-US" altLang="zh-CN">
                <a:solidFill>
                  <a:schemeClr val="bg1"/>
                </a:solidFill>
                <a:cs typeface="+mn-ea"/>
                <a:sym typeface="+mn-lt"/>
              </a:rPr>
              <a:t>06</a:t>
            </a:r>
            <a:endParaRPr lang="en-US" altLang="zh-CN">
              <a:solidFill>
                <a:schemeClr val="bg1"/>
              </a:solidFill>
              <a:cs typeface="+mn-ea"/>
              <a:sym typeface="+mn-lt"/>
            </a:endParaRPr>
          </a:p>
        </p:txBody>
      </p:sp>
    </p:spTree>
  </p:cSld>
  <p:clrMapOvr>
    <a:masterClrMapping/>
  </p:clrMapOvr>
  <p:transition advTm="3000">
    <p:rand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7" name="文本框 16"/>
          <p:cNvSpPr txBox="1"/>
          <p:nvPr/>
        </p:nvSpPr>
        <p:spPr>
          <a:xfrm>
            <a:off x="469265" y="595630"/>
            <a:ext cx="2507615" cy="306705"/>
          </a:xfrm>
          <a:prstGeom prst="rect">
            <a:avLst/>
          </a:prstGeom>
          <a:noFill/>
        </p:spPr>
        <p:txBody>
          <a:bodyPr wrap="square" rtlCol="0">
            <a:spAutoFit/>
          </a:bodyPr>
          <a:lstStyle/>
          <a:p>
            <a:pPr algn="dist"/>
            <a:r>
              <a:rPr lang="zh-CN" altLang="en-US" sz="1400">
                <a:solidFill>
                  <a:srgbClr val="859789"/>
                </a:solidFill>
                <a:cs typeface="+mn-ea"/>
                <a:sym typeface="+mn-lt"/>
              </a:rPr>
              <a:t>Cooperation ability</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a:ln>
                  <a:noFill/>
                </a:ln>
                <a:solidFill>
                  <a:srgbClr val="959F9C"/>
                </a:solidFill>
                <a:effectLst/>
                <a:uLnTx/>
                <a:uFillTx/>
                <a:cs typeface="+mn-ea"/>
                <a:sym typeface="+mn-lt"/>
              </a:rPr>
              <a:t>协作能力</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64" name="任意多边形"/>
          <p:cNvSpPr/>
          <p:nvPr/>
        </p:nvSpPr>
        <p:spPr bwMode="auto">
          <a:xfrm>
            <a:off x="914400" y="3607435"/>
            <a:ext cx="2522220" cy="395605"/>
          </a:xfrm>
          <a:custGeom>
            <a:avLst/>
            <a:gdLst>
              <a:gd name="T0" fmla="*/ 850 w 850"/>
              <a:gd name="T1" fmla="*/ 0 h 156"/>
              <a:gd name="T2" fmla="*/ 44 w 850"/>
              <a:gd name="T3" fmla="*/ 0 h 156"/>
              <a:gd name="T4" fmla="*/ 0 w 850"/>
              <a:gd name="T5" fmla="*/ 44 h 156"/>
              <a:gd name="T6" fmla="*/ 44 w 850"/>
              <a:gd name="T7" fmla="*/ 88 h 156"/>
              <a:gd name="T8" fmla="*/ 379 w 850"/>
              <a:gd name="T9" fmla="*/ 88 h 156"/>
              <a:gd name="T10" fmla="*/ 413 w 850"/>
              <a:gd name="T11" fmla="*/ 146 h 156"/>
              <a:gd name="T12" fmla="*/ 439 w 850"/>
              <a:gd name="T13" fmla="*/ 146 h 156"/>
              <a:gd name="T14" fmla="*/ 473 w 850"/>
              <a:gd name="T15" fmla="*/ 88 h 156"/>
              <a:gd name="T16" fmla="*/ 850 w 850"/>
              <a:gd name="T17" fmla="*/ 88 h 156"/>
              <a:gd name="T18" fmla="*/ 850 w 850"/>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0" h="156">
                <a:moveTo>
                  <a:pt x="850" y="0"/>
                </a:moveTo>
                <a:cubicBezTo>
                  <a:pt x="44" y="0"/>
                  <a:pt x="44" y="0"/>
                  <a:pt x="44" y="0"/>
                </a:cubicBezTo>
                <a:cubicBezTo>
                  <a:pt x="19" y="0"/>
                  <a:pt x="0" y="20"/>
                  <a:pt x="0" y="44"/>
                </a:cubicBezTo>
                <a:cubicBezTo>
                  <a:pt x="0" y="68"/>
                  <a:pt x="19" y="88"/>
                  <a:pt x="44" y="88"/>
                </a:cubicBezTo>
                <a:cubicBezTo>
                  <a:pt x="379" y="88"/>
                  <a:pt x="379" y="88"/>
                  <a:pt x="379" y="88"/>
                </a:cubicBezTo>
                <a:cubicBezTo>
                  <a:pt x="413" y="146"/>
                  <a:pt x="413" y="146"/>
                  <a:pt x="413" y="146"/>
                </a:cubicBezTo>
                <a:cubicBezTo>
                  <a:pt x="419" y="156"/>
                  <a:pt x="433" y="156"/>
                  <a:pt x="439" y="146"/>
                </a:cubicBezTo>
                <a:cubicBezTo>
                  <a:pt x="473" y="88"/>
                  <a:pt x="473" y="88"/>
                  <a:pt x="473" y="88"/>
                </a:cubicBezTo>
                <a:cubicBezTo>
                  <a:pt x="850" y="88"/>
                  <a:pt x="850" y="88"/>
                  <a:pt x="850" y="88"/>
                </a:cubicBezTo>
                <a:lnTo>
                  <a:pt x="850" y="0"/>
                </a:lnTo>
                <a:close/>
              </a:path>
            </a:pathLst>
          </a:custGeom>
          <a:solidFill>
            <a:srgbClr val="9FB8B1">
              <a:alpha val="77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 name="任意多边形"/>
          <p:cNvSpPr/>
          <p:nvPr/>
        </p:nvSpPr>
        <p:spPr bwMode="auto">
          <a:xfrm>
            <a:off x="3546475" y="3395980"/>
            <a:ext cx="2515870" cy="434975"/>
          </a:xfrm>
          <a:custGeom>
            <a:avLst/>
            <a:gdLst>
              <a:gd name="T0" fmla="*/ 480 w 848"/>
              <a:gd name="T1" fmla="*/ 84 h 172"/>
              <a:gd name="T2" fmla="*/ 437 w 848"/>
              <a:gd name="T3" fmla="*/ 10 h 172"/>
              <a:gd name="T4" fmla="*/ 410 w 848"/>
              <a:gd name="T5" fmla="*/ 10 h 172"/>
              <a:gd name="T6" fmla="*/ 367 w 848"/>
              <a:gd name="T7" fmla="*/ 84 h 172"/>
              <a:gd name="T8" fmla="*/ 0 w 848"/>
              <a:gd name="T9" fmla="*/ 84 h 172"/>
              <a:gd name="T10" fmla="*/ 0 w 848"/>
              <a:gd name="T11" fmla="*/ 172 h 172"/>
              <a:gd name="T12" fmla="*/ 848 w 848"/>
              <a:gd name="T13" fmla="*/ 172 h 172"/>
              <a:gd name="T14" fmla="*/ 848 w 848"/>
              <a:gd name="T15" fmla="*/ 84 h 172"/>
              <a:gd name="T16" fmla="*/ 480 w 848"/>
              <a:gd name="T17" fmla="*/ 8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8" h="172">
                <a:moveTo>
                  <a:pt x="480" y="84"/>
                </a:moveTo>
                <a:cubicBezTo>
                  <a:pt x="437" y="10"/>
                  <a:pt x="437" y="10"/>
                  <a:pt x="437" y="10"/>
                </a:cubicBezTo>
                <a:cubicBezTo>
                  <a:pt x="431" y="0"/>
                  <a:pt x="416" y="0"/>
                  <a:pt x="410" y="10"/>
                </a:cubicBezTo>
                <a:cubicBezTo>
                  <a:pt x="367" y="84"/>
                  <a:pt x="367" y="84"/>
                  <a:pt x="367" y="84"/>
                </a:cubicBezTo>
                <a:cubicBezTo>
                  <a:pt x="0" y="84"/>
                  <a:pt x="0" y="84"/>
                  <a:pt x="0" y="84"/>
                </a:cubicBezTo>
                <a:cubicBezTo>
                  <a:pt x="0" y="172"/>
                  <a:pt x="0" y="172"/>
                  <a:pt x="0" y="172"/>
                </a:cubicBezTo>
                <a:cubicBezTo>
                  <a:pt x="848" y="172"/>
                  <a:pt x="848" y="172"/>
                  <a:pt x="848" y="172"/>
                </a:cubicBezTo>
                <a:cubicBezTo>
                  <a:pt x="848" y="84"/>
                  <a:pt x="848" y="84"/>
                  <a:pt x="848" y="84"/>
                </a:cubicBezTo>
                <a:lnTo>
                  <a:pt x="480" y="84"/>
                </a:lnTo>
                <a:close/>
              </a:path>
            </a:pathLst>
          </a:custGeom>
          <a:solidFill>
            <a:srgbClr val="959F9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6" name="任意多边形"/>
          <p:cNvSpPr/>
          <p:nvPr/>
        </p:nvSpPr>
        <p:spPr bwMode="auto">
          <a:xfrm>
            <a:off x="6177280" y="3607435"/>
            <a:ext cx="2515870" cy="395605"/>
          </a:xfrm>
          <a:custGeom>
            <a:avLst/>
            <a:gdLst>
              <a:gd name="T0" fmla="*/ 848 w 848"/>
              <a:gd name="T1" fmla="*/ 0 h 156"/>
              <a:gd name="T2" fmla="*/ 0 w 848"/>
              <a:gd name="T3" fmla="*/ 0 h 156"/>
              <a:gd name="T4" fmla="*/ 0 w 848"/>
              <a:gd name="T5" fmla="*/ 88 h 156"/>
              <a:gd name="T6" fmla="*/ 377 w 848"/>
              <a:gd name="T7" fmla="*/ 88 h 156"/>
              <a:gd name="T8" fmla="*/ 411 w 848"/>
              <a:gd name="T9" fmla="*/ 146 h 156"/>
              <a:gd name="T10" fmla="*/ 437 w 848"/>
              <a:gd name="T11" fmla="*/ 146 h 156"/>
              <a:gd name="T12" fmla="*/ 471 w 848"/>
              <a:gd name="T13" fmla="*/ 88 h 156"/>
              <a:gd name="T14" fmla="*/ 848 w 848"/>
              <a:gd name="T15" fmla="*/ 88 h 156"/>
              <a:gd name="T16" fmla="*/ 848 w 848"/>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8" h="156">
                <a:moveTo>
                  <a:pt x="848" y="0"/>
                </a:moveTo>
                <a:cubicBezTo>
                  <a:pt x="0" y="0"/>
                  <a:pt x="0" y="0"/>
                  <a:pt x="0" y="0"/>
                </a:cubicBezTo>
                <a:cubicBezTo>
                  <a:pt x="0" y="88"/>
                  <a:pt x="0" y="88"/>
                  <a:pt x="0" y="88"/>
                </a:cubicBezTo>
                <a:cubicBezTo>
                  <a:pt x="377" y="88"/>
                  <a:pt x="377" y="88"/>
                  <a:pt x="377" y="88"/>
                </a:cubicBezTo>
                <a:cubicBezTo>
                  <a:pt x="411" y="146"/>
                  <a:pt x="411" y="146"/>
                  <a:pt x="411" y="146"/>
                </a:cubicBezTo>
                <a:cubicBezTo>
                  <a:pt x="417" y="156"/>
                  <a:pt x="431" y="156"/>
                  <a:pt x="437" y="146"/>
                </a:cubicBezTo>
                <a:cubicBezTo>
                  <a:pt x="471" y="88"/>
                  <a:pt x="471" y="88"/>
                  <a:pt x="471" y="88"/>
                </a:cubicBezTo>
                <a:cubicBezTo>
                  <a:pt x="848" y="88"/>
                  <a:pt x="848" y="88"/>
                  <a:pt x="848" y="88"/>
                </a:cubicBezTo>
                <a:lnTo>
                  <a:pt x="848" y="0"/>
                </a:lnTo>
                <a:close/>
              </a:path>
            </a:pathLst>
          </a:custGeom>
          <a:solidFill>
            <a:srgbClr val="9FB8B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7" name="任意多边形"/>
          <p:cNvSpPr/>
          <p:nvPr/>
        </p:nvSpPr>
        <p:spPr bwMode="auto">
          <a:xfrm>
            <a:off x="8803005" y="3435350"/>
            <a:ext cx="2525395" cy="395605"/>
          </a:xfrm>
          <a:custGeom>
            <a:avLst/>
            <a:gdLst>
              <a:gd name="T0" fmla="*/ 807 w 851"/>
              <a:gd name="T1" fmla="*/ 156 h 156"/>
              <a:gd name="T2" fmla="*/ 0 w 851"/>
              <a:gd name="T3" fmla="*/ 156 h 156"/>
              <a:gd name="T4" fmla="*/ 0 w 851"/>
              <a:gd name="T5" fmla="*/ 68 h 156"/>
              <a:gd name="T6" fmla="*/ 378 w 851"/>
              <a:gd name="T7" fmla="*/ 68 h 156"/>
              <a:gd name="T8" fmla="*/ 413 w 851"/>
              <a:gd name="T9" fmla="*/ 10 h 156"/>
              <a:gd name="T10" fmla="*/ 439 w 851"/>
              <a:gd name="T11" fmla="*/ 10 h 156"/>
              <a:gd name="T12" fmla="*/ 473 w 851"/>
              <a:gd name="T13" fmla="*/ 68 h 156"/>
              <a:gd name="T14" fmla="*/ 807 w 851"/>
              <a:gd name="T15" fmla="*/ 68 h 156"/>
              <a:gd name="T16" fmla="*/ 851 w 851"/>
              <a:gd name="T17" fmla="*/ 112 h 156"/>
              <a:gd name="T18" fmla="*/ 807 w 851"/>
              <a:gd name="T1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156">
                <a:moveTo>
                  <a:pt x="807" y="156"/>
                </a:moveTo>
                <a:cubicBezTo>
                  <a:pt x="0" y="156"/>
                  <a:pt x="0" y="156"/>
                  <a:pt x="0" y="156"/>
                </a:cubicBezTo>
                <a:cubicBezTo>
                  <a:pt x="0" y="68"/>
                  <a:pt x="0" y="68"/>
                  <a:pt x="0" y="68"/>
                </a:cubicBezTo>
                <a:cubicBezTo>
                  <a:pt x="378" y="68"/>
                  <a:pt x="378" y="68"/>
                  <a:pt x="378" y="68"/>
                </a:cubicBezTo>
                <a:cubicBezTo>
                  <a:pt x="413" y="10"/>
                  <a:pt x="413" y="10"/>
                  <a:pt x="413" y="10"/>
                </a:cubicBezTo>
                <a:cubicBezTo>
                  <a:pt x="418" y="0"/>
                  <a:pt x="433" y="0"/>
                  <a:pt x="439" y="10"/>
                </a:cubicBezTo>
                <a:cubicBezTo>
                  <a:pt x="473" y="68"/>
                  <a:pt x="473" y="68"/>
                  <a:pt x="473" y="68"/>
                </a:cubicBezTo>
                <a:cubicBezTo>
                  <a:pt x="807" y="68"/>
                  <a:pt x="807" y="68"/>
                  <a:pt x="807" y="68"/>
                </a:cubicBezTo>
                <a:cubicBezTo>
                  <a:pt x="831" y="68"/>
                  <a:pt x="851" y="88"/>
                  <a:pt x="851" y="112"/>
                </a:cubicBezTo>
                <a:cubicBezTo>
                  <a:pt x="851" y="136"/>
                  <a:pt x="831" y="156"/>
                  <a:pt x="807" y="156"/>
                </a:cubicBezTo>
              </a:path>
            </a:pathLst>
          </a:custGeom>
          <a:solidFill>
            <a:srgbClr val="959F9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 name="文本框"/>
          <p:cNvSpPr/>
          <p:nvPr/>
        </p:nvSpPr>
        <p:spPr>
          <a:xfrm>
            <a:off x="1470133" y="4272280"/>
            <a:ext cx="142218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59F9C"/>
                </a:solidFill>
                <a:effectLst/>
                <a:uLnTx/>
                <a:uFillTx/>
                <a:cs typeface="+mn-ea"/>
                <a:sym typeface="+mn-lt"/>
              </a:rPr>
              <a:t>协作能力</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sp>
        <p:nvSpPr>
          <p:cNvPr id="8" name="文本框"/>
          <p:cNvSpPr/>
          <p:nvPr/>
        </p:nvSpPr>
        <p:spPr>
          <a:xfrm>
            <a:off x="914400" y="4835525"/>
            <a:ext cx="2533650" cy="645160"/>
          </a:xfrm>
          <a:prstGeom prst="rect">
            <a:avLst/>
          </a:prstGeom>
        </p:spPr>
        <p:txBody>
          <a:bodyPr wrap="square">
            <a:spAutoFit/>
          </a:bodyPr>
          <a:lstStyle/>
          <a:p>
            <a:pPr marR="0" lvl="0" indent="0" algn="ctr" defTabSz="829945" rtl="0" eaLnBrk="0" fontAlgn="base" latinLnBrk="0" hangingPunct="0">
              <a:lnSpc>
                <a:spcPct val="100000"/>
              </a:lnSpc>
              <a:spcBef>
                <a:spcPts val="0"/>
              </a:spcBef>
              <a:spcAft>
                <a:spcPts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16" name="文本框"/>
          <p:cNvSpPr/>
          <p:nvPr/>
        </p:nvSpPr>
        <p:spPr>
          <a:xfrm>
            <a:off x="4199363" y="1936115"/>
            <a:ext cx="142218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59F9C"/>
                </a:solidFill>
                <a:effectLst/>
                <a:uLnTx/>
                <a:uFillTx/>
                <a:cs typeface="+mn-ea"/>
                <a:sym typeface="+mn-lt"/>
              </a:rPr>
              <a:t>协作能力</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sp>
        <p:nvSpPr>
          <p:cNvPr id="18" name="文本框"/>
          <p:cNvSpPr/>
          <p:nvPr/>
        </p:nvSpPr>
        <p:spPr>
          <a:xfrm>
            <a:off x="3643630" y="2499360"/>
            <a:ext cx="2533650" cy="645160"/>
          </a:xfrm>
          <a:prstGeom prst="rect">
            <a:avLst/>
          </a:prstGeom>
        </p:spPr>
        <p:txBody>
          <a:bodyPr wrap="square">
            <a:spAutoFit/>
          </a:bodyPr>
          <a:lstStyle/>
          <a:p>
            <a:pPr marR="0" lvl="0" indent="0" algn="ctr" defTabSz="829945" rtl="0" eaLnBrk="0" fontAlgn="base" latinLnBrk="0" hangingPunct="0">
              <a:lnSpc>
                <a:spcPct val="100000"/>
              </a:lnSpc>
              <a:spcBef>
                <a:spcPts val="0"/>
              </a:spcBef>
              <a:spcAft>
                <a:spcPts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20" name="文本框"/>
          <p:cNvSpPr/>
          <p:nvPr/>
        </p:nvSpPr>
        <p:spPr>
          <a:xfrm>
            <a:off x="6825088" y="4272280"/>
            <a:ext cx="142218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59F9C"/>
                </a:solidFill>
                <a:effectLst/>
                <a:uLnTx/>
                <a:uFillTx/>
                <a:cs typeface="+mn-ea"/>
                <a:sym typeface="+mn-lt"/>
              </a:rPr>
              <a:t>协作能力</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sp>
        <p:nvSpPr>
          <p:cNvPr id="21" name="文本框"/>
          <p:cNvSpPr/>
          <p:nvPr/>
        </p:nvSpPr>
        <p:spPr>
          <a:xfrm>
            <a:off x="6269355" y="4835525"/>
            <a:ext cx="2533650" cy="645160"/>
          </a:xfrm>
          <a:prstGeom prst="rect">
            <a:avLst/>
          </a:prstGeom>
        </p:spPr>
        <p:txBody>
          <a:bodyPr wrap="square">
            <a:spAutoFit/>
          </a:bodyPr>
          <a:lstStyle/>
          <a:p>
            <a:pPr marR="0" lvl="0" indent="0" algn="ctr" defTabSz="829945" rtl="0" eaLnBrk="0" fontAlgn="base" latinLnBrk="0" hangingPunct="0">
              <a:lnSpc>
                <a:spcPct val="100000"/>
              </a:lnSpc>
              <a:spcBef>
                <a:spcPts val="0"/>
              </a:spcBef>
              <a:spcAft>
                <a:spcPts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
        <p:nvSpPr>
          <p:cNvPr id="23" name="文本框"/>
          <p:cNvSpPr/>
          <p:nvPr/>
        </p:nvSpPr>
        <p:spPr>
          <a:xfrm>
            <a:off x="9358738" y="1936115"/>
            <a:ext cx="142218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59F9C"/>
                </a:solidFill>
                <a:effectLst/>
                <a:uLnTx/>
                <a:uFillTx/>
                <a:cs typeface="+mn-ea"/>
                <a:sym typeface="+mn-lt"/>
              </a:rPr>
              <a:t>协作能力</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sp>
        <p:nvSpPr>
          <p:cNvPr id="24" name="文本框"/>
          <p:cNvSpPr/>
          <p:nvPr/>
        </p:nvSpPr>
        <p:spPr>
          <a:xfrm>
            <a:off x="8803005" y="2499360"/>
            <a:ext cx="2533650" cy="645160"/>
          </a:xfrm>
          <a:prstGeom prst="rect">
            <a:avLst/>
          </a:prstGeom>
        </p:spPr>
        <p:txBody>
          <a:bodyPr wrap="square">
            <a:spAutoFit/>
          </a:bodyPr>
          <a:lstStyle/>
          <a:p>
            <a:pPr marR="0" lvl="0" indent="0" algn="ctr" defTabSz="829945" rtl="0" eaLnBrk="0" fontAlgn="base" latinLnBrk="0" hangingPunct="0">
              <a:lnSpc>
                <a:spcPct val="100000"/>
              </a:lnSpc>
              <a:spcBef>
                <a:spcPts val="0"/>
              </a:spcBef>
              <a:spcAft>
                <a:spcPts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a:t>
            </a:r>
            <a:endParaRPr kumimoji="0" lang="zh-CN" altLang="en-US" sz="1200" b="0" i="0" u="none" strike="noStrike" kern="1200" cap="none" spc="0" normalizeH="0" baseline="0" noProof="0" dirty="0">
              <a:ln>
                <a:noFill/>
              </a:ln>
              <a:solidFill>
                <a:srgbClr val="959F9C"/>
              </a:solidFill>
              <a:effectLst/>
              <a:uLnTx/>
              <a:uFillTx/>
              <a:cs typeface="+mn-ea"/>
              <a:sym typeface="+mn-lt"/>
            </a:endParaRPr>
          </a:p>
        </p:txBody>
      </p:sp>
    </p:spTree>
  </p:cSld>
  <p:clrMapOvr>
    <a:masterClrMapping/>
  </p:clrMapOvr>
  <p:transition advTm="3000">
    <p:random/>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smtClean="0">
                <a:ln>
                  <a:noFill/>
                </a:ln>
                <a:solidFill>
                  <a:srgbClr val="959F9C"/>
                </a:solidFill>
                <a:effectLst/>
                <a:uLnTx/>
                <a:uFillTx/>
                <a:cs typeface="+mn-ea"/>
                <a:sym typeface="+mn-lt"/>
              </a:rPr>
              <a:t>读研规划</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05865" y="2200910"/>
            <a:ext cx="1079500" cy="1079500"/>
          </a:xfrm>
          <a:prstGeom prst="rect">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4" name="文本框 3"/>
          <p:cNvSpPr txBox="1"/>
          <p:nvPr/>
        </p:nvSpPr>
        <p:spPr>
          <a:xfrm>
            <a:off x="1235075" y="2325370"/>
            <a:ext cx="975995" cy="829945"/>
          </a:xfrm>
          <a:prstGeom prst="rect">
            <a:avLst/>
          </a:prstGeom>
          <a:noFill/>
        </p:spPr>
        <p:txBody>
          <a:bodyPr wrap="square" rtlCol="0">
            <a:spAutoFit/>
          </a:bodyPr>
          <a:lstStyle/>
          <a:p>
            <a:pPr algn="ctr"/>
            <a:r>
              <a:rPr lang="en-US" altLang="zh-CN" sz="4800">
                <a:solidFill>
                  <a:schemeClr val="bg1"/>
                </a:solidFill>
                <a:cs typeface="+mn-ea"/>
                <a:sym typeface="+mn-lt"/>
              </a:rPr>
              <a:t>AI</a:t>
            </a:r>
            <a:endParaRPr lang="en-US" altLang="zh-CN" sz="4800">
              <a:solidFill>
                <a:schemeClr val="bg1"/>
              </a:solidFill>
              <a:cs typeface="+mn-ea"/>
              <a:sym typeface="+mn-lt"/>
            </a:endParaRPr>
          </a:p>
        </p:txBody>
      </p:sp>
      <p:sp>
        <p:nvSpPr>
          <p:cNvPr id="20" name="矩形 19"/>
          <p:cNvSpPr/>
          <p:nvPr/>
        </p:nvSpPr>
        <p:spPr>
          <a:xfrm>
            <a:off x="6815455" y="2200910"/>
            <a:ext cx="1079500" cy="1079500"/>
          </a:xfrm>
          <a:prstGeom prst="rect">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21" name="文本框 20"/>
          <p:cNvSpPr txBox="1"/>
          <p:nvPr/>
        </p:nvSpPr>
        <p:spPr>
          <a:xfrm>
            <a:off x="6815455" y="2325370"/>
            <a:ext cx="1080135" cy="829945"/>
          </a:xfrm>
          <a:prstGeom prst="rect">
            <a:avLst/>
          </a:prstGeom>
          <a:noFill/>
        </p:spPr>
        <p:txBody>
          <a:bodyPr wrap="square" rtlCol="0">
            <a:spAutoFit/>
          </a:bodyPr>
          <a:lstStyle/>
          <a:p>
            <a:pPr algn="ctr"/>
            <a:r>
              <a:rPr lang="en-US" altLang="zh-CN" sz="4800">
                <a:solidFill>
                  <a:schemeClr val="bg1"/>
                </a:solidFill>
                <a:cs typeface="+mn-ea"/>
                <a:sym typeface="+mn-lt"/>
              </a:rPr>
              <a:t>PS</a:t>
            </a:r>
            <a:endParaRPr lang="en-US" altLang="zh-CN" sz="4800">
              <a:solidFill>
                <a:schemeClr val="bg1"/>
              </a:solidFill>
              <a:cs typeface="+mn-ea"/>
              <a:sym typeface="+mn-lt"/>
            </a:endParaRPr>
          </a:p>
        </p:txBody>
      </p:sp>
      <p:sp>
        <p:nvSpPr>
          <p:cNvPr id="23" name="矩形 22"/>
          <p:cNvSpPr/>
          <p:nvPr/>
        </p:nvSpPr>
        <p:spPr>
          <a:xfrm>
            <a:off x="1205865" y="4338955"/>
            <a:ext cx="1079500" cy="1079500"/>
          </a:xfrm>
          <a:prstGeom prst="rect">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24" name="文本框 23"/>
          <p:cNvSpPr txBox="1"/>
          <p:nvPr/>
        </p:nvSpPr>
        <p:spPr>
          <a:xfrm>
            <a:off x="1205230" y="4463415"/>
            <a:ext cx="1080135" cy="829945"/>
          </a:xfrm>
          <a:prstGeom prst="rect">
            <a:avLst/>
          </a:prstGeom>
          <a:noFill/>
        </p:spPr>
        <p:txBody>
          <a:bodyPr wrap="square" rtlCol="0">
            <a:spAutoFit/>
          </a:bodyPr>
          <a:lstStyle/>
          <a:p>
            <a:pPr algn="ctr"/>
            <a:r>
              <a:rPr lang="en-US" altLang="zh-CN" sz="4800">
                <a:solidFill>
                  <a:schemeClr val="bg1"/>
                </a:solidFill>
                <a:cs typeface="+mn-ea"/>
                <a:sym typeface="+mn-lt"/>
              </a:rPr>
              <a:t>PR</a:t>
            </a:r>
            <a:endParaRPr lang="en-US" altLang="zh-CN" sz="4800">
              <a:solidFill>
                <a:schemeClr val="bg1"/>
              </a:solidFill>
              <a:cs typeface="+mn-ea"/>
              <a:sym typeface="+mn-lt"/>
            </a:endParaRPr>
          </a:p>
        </p:txBody>
      </p:sp>
      <p:sp>
        <p:nvSpPr>
          <p:cNvPr id="26" name="矩形 25"/>
          <p:cNvSpPr/>
          <p:nvPr/>
        </p:nvSpPr>
        <p:spPr>
          <a:xfrm>
            <a:off x="6815455" y="4338955"/>
            <a:ext cx="1079500" cy="1079500"/>
          </a:xfrm>
          <a:prstGeom prst="rect">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27" name="文本框 26"/>
          <p:cNvSpPr txBox="1"/>
          <p:nvPr/>
        </p:nvSpPr>
        <p:spPr>
          <a:xfrm>
            <a:off x="6815455" y="4463415"/>
            <a:ext cx="1079500" cy="829945"/>
          </a:xfrm>
          <a:prstGeom prst="rect">
            <a:avLst/>
          </a:prstGeom>
          <a:noFill/>
        </p:spPr>
        <p:txBody>
          <a:bodyPr wrap="square" rtlCol="0">
            <a:spAutoFit/>
          </a:bodyPr>
          <a:lstStyle/>
          <a:p>
            <a:pPr algn="ctr"/>
            <a:r>
              <a:rPr lang="en-US" altLang="zh-CN" sz="4800">
                <a:solidFill>
                  <a:schemeClr val="bg1"/>
                </a:solidFill>
                <a:cs typeface="+mn-ea"/>
                <a:sym typeface="+mn-lt"/>
              </a:rPr>
              <a:t>AE</a:t>
            </a:r>
            <a:endParaRPr lang="en-US" altLang="zh-CN" sz="4800">
              <a:solidFill>
                <a:schemeClr val="bg1"/>
              </a:solidFill>
              <a:cs typeface="+mn-ea"/>
              <a:sym typeface="+mn-lt"/>
            </a:endParaRPr>
          </a:p>
        </p:txBody>
      </p:sp>
      <p:cxnSp>
        <p:nvCxnSpPr>
          <p:cNvPr id="28" name="直接连接符 27"/>
          <p:cNvCxnSpPr/>
          <p:nvPr/>
        </p:nvCxnSpPr>
        <p:spPr>
          <a:xfrm>
            <a:off x="1205230" y="3280410"/>
            <a:ext cx="4011930" cy="0"/>
          </a:xfrm>
          <a:prstGeom prst="line">
            <a:avLst/>
          </a:prstGeom>
          <a:ln w="19050">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15455" y="3280410"/>
            <a:ext cx="4011930" cy="0"/>
          </a:xfrm>
          <a:prstGeom prst="line">
            <a:avLst/>
          </a:prstGeom>
          <a:ln w="19050">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205865" y="5418455"/>
            <a:ext cx="4011930" cy="0"/>
          </a:xfrm>
          <a:prstGeom prst="line">
            <a:avLst/>
          </a:prstGeom>
          <a:ln w="19050">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816090" y="5418455"/>
            <a:ext cx="4011930" cy="0"/>
          </a:xfrm>
          <a:prstGeom prst="line">
            <a:avLst/>
          </a:prstGeom>
          <a:ln w="19050">
            <a:solidFill>
              <a:srgbClr val="959F9C"/>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378075" y="2694940"/>
            <a:ext cx="2829560" cy="460375"/>
          </a:xfrm>
          <a:prstGeom prst="rect">
            <a:avLst/>
          </a:prstGeom>
          <a:noFill/>
        </p:spPr>
        <p:txBody>
          <a:bodyPr wrap="square" rtlCol="0">
            <a:spAutoFit/>
          </a:bodyPr>
          <a:lstStyle/>
          <a:p>
            <a:pPr algn="l">
              <a:lnSpc>
                <a:spcPct val="100000"/>
              </a:lnSpc>
              <a:spcBef>
                <a:spcPts val="0"/>
              </a:spcBef>
              <a:spcAft>
                <a:spcPts val="0"/>
              </a:spcAft>
            </a:pPr>
            <a:r>
              <a:rPr lang="zh-CN" altLang="en-US" sz="1200">
                <a:solidFill>
                  <a:srgbClr val="959F9C"/>
                </a:solidFill>
                <a:cs typeface="+mn-ea"/>
                <a:sym typeface="+mn-lt"/>
              </a:rPr>
              <a:t>添加替换文本内容添加替换文本内容添加替换文本内容添加替换文本内容</a:t>
            </a:r>
            <a:endParaRPr lang="zh-CN" altLang="en-US" sz="1200">
              <a:solidFill>
                <a:srgbClr val="959F9C"/>
              </a:solidFill>
              <a:cs typeface="+mn-ea"/>
              <a:sym typeface="+mn-lt"/>
            </a:endParaRPr>
          </a:p>
        </p:txBody>
      </p:sp>
      <p:sp>
        <p:nvSpPr>
          <p:cNvPr id="6" name="文本框 5"/>
          <p:cNvSpPr txBox="1"/>
          <p:nvPr/>
        </p:nvSpPr>
        <p:spPr>
          <a:xfrm>
            <a:off x="2378075" y="2325370"/>
            <a:ext cx="1913255" cy="368300"/>
          </a:xfrm>
          <a:prstGeom prst="rect">
            <a:avLst/>
          </a:prstGeom>
          <a:noFill/>
        </p:spPr>
        <p:txBody>
          <a:bodyPr wrap="square" rtlCol="0">
            <a:spAutoFit/>
          </a:bodyPr>
          <a:lstStyle/>
          <a:p>
            <a:pPr indent="0" algn="dist">
              <a:buNone/>
            </a:pPr>
            <a:r>
              <a:rPr lang="zh-CN" altLang="en-US">
                <a:solidFill>
                  <a:srgbClr val="959F9C"/>
                </a:solidFill>
                <a:cs typeface="+mn-ea"/>
                <a:sym typeface="+mn-lt"/>
              </a:rPr>
              <a:t>其他技能</a:t>
            </a:r>
            <a:endParaRPr kumimoji="0" lang="zh-CN" altLang="en-US" b="1" i="0" u="none" strike="noStrike" kern="1200" cap="none" spc="0" normalizeH="0" baseline="0" noProof="0" dirty="0">
              <a:ln>
                <a:noFill/>
              </a:ln>
              <a:solidFill>
                <a:srgbClr val="959F9C"/>
              </a:solidFill>
              <a:effectLst/>
              <a:uLnTx/>
              <a:uFillTx/>
              <a:cs typeface="+mn-ea"/>
              <a:sym typeface="+mn-lt"/>
            </a:endParaRPr>
          </a:p>
        </p:txBody>
      </p:sp>
      <p:sp>
        <p:nvSpPr>
          <p:cNvPr id="9" name="文本框 8"/>
          <p:cNvSpPr txBox="1"/>
          <p:nvPr/>
        </p:nvSpPr>
        <p:spPr>
          <a:xfrm>
            <a:off x="7998460" y="2694940"/>
            <a:ext cx="2829560" cy="460375"/>
          </a:xfrm>
          <a:prstGeom prst="rect">
            <a:avLst/>
          </a:prstGeom>
          <a:noFill/>
        </p:spPr>
        <p:txBody>
          <a:bodyPr wrap="square" rtlCol="0">
            <a:spAutoFit/>
          </a:bodyPr>
          <a:lstStyle/>
          <a:p>
            <a:pPr algn="l">
              <a:lnSpc>
                <a:spcPct val="100000"/>
              </a:lnSpc>
              <a:spcBef>
                <a:spcPts val="0"/>
              </a:spcBef>
              <a:spcAft>
                <a:spcPts val="0"/>
              </a:spcAft>
            </a:pPr>
            <a:r>
              <a:rPr lang="zh-CN" altLang="en-US" sz="1200">
                <a:solidFill>
                  <a:srgbClr val="959F9C"/>
                </a:solidFill>
                <a:cs typeface="+mn-ea"/>
                <a:sym typeface="+mn-lt"/>
              </a:rPr>
              <a:t>添加替换文本内容添加替换文本内容添加替换文本内容添加替换文本内容</a:t>
            </a:r>
            <a:endParaRPr lang="zh-CN" altLang="en-US" sz="1200">
              <a:solidFill>
                <a:srgbClr val="959F9C"/>
              </a:solidFill>
              <a:cs typeface="+mn-ea"/>
              <a:sym typeface="+mn-lt"/>
            </a:endParaRPr>
          </a:p>
        </p:txBody>
      </p:sp>
      <p:sp>
        <p:nvSpPr>
          <p:cNvPr id="10" name="文本框 9"/>
          <p:cNvSpPr txBox="1"/>
          <p:nvPr/>
        </p:nvSpPr>
        <p:spPr>
          <a:xfrm>
            <a:off x="7998460" y="2325370"/>
            <a:ext cx="1913255" cy="368300"/>
          </a:xfrm>
          <a:prstGeom prst="rect">
            <a:avLst/>
          </a:prstGeom>
          <a:noFill/>
        </p:spPr>
        <p:txBody>
          <a:bodyPr wrap="square" rtlCol="0">
            <a:spAutoFit/>
          </a:bodyPr>
          <a:lstStyle/>
          <a:p>
            <a:pPr indent="0" algn="dist">
              <a:buNone/>
            </a:pPr>
            <a:r>
              <a:rPr lang="zh-CN" altLang="en-US">
                <a:solidFill>
                  <a:srgbClr val="959F9C"/>
                </a:solidFill>
                <a:cs typeface="+mn-ea"/>
                <a:sym typeface="+mn-lt"/>
              </a:rPr>
              <a:t>其他技能</a:t>
            </a:r>
            <a:endParaRPr kumimoji="0" lang="zh-CN" altLang="en-US" b="1" i="0" u="none" strike="noStrike" kern="1200" cap="none" spc="0" normalizeH="0" baseline="0" noProof="0" dirty="0">
              <a:ln>
                <a:noFill/>
              </a:ln>
              <a:solidFill>
                <a:srgbClr val="959F9C"/>
              </a:solidFill>
              <a:effectLst/>
              <a:uLnTx/>
              <a:uFillTx/>
              <a:cs typeface="+mn-ea"/>
              <a:sym typeface="+mn-lt"/>
            </a:endParaRPr>
          </a:p>
        </p:txBody>
      </p:sp>
      <p:sp>
        <p:nvSpPr>
          <p:cNvPr id="13" name="文本框 12"/>
          <p:cNvSpPr txBox="1"/>
          <p:nvPr/>
        </p:nvSpPr>
        <p:spPr>
          <a:xfrm>
            <a:off x="2378075" y="4833620"/>
            <a:ext cx="2829560" cy="460375"/>
          </a:xfrm>
          <a:prstGeom prst="rect">
            <a:avLst/>
          </a:prstGeom>
          <a:noFill/>
        </p:spPr>
        <p:txBody>
          <a:bodyPr wrap="square" rtlCol="0">
            <a:spAutoFit/>
          </a:bodyPr>
          <a:lstStyle/>
          <a:p>
            <a:pPr algn="l">
              <a:lnSpc>
                <a:spcPct val="100000"/>
              </a:lnSpc>
              <a:spcBef>
                <a:spcPts val="0"/>
              </a:spcBef>
              <a:spcAft>
                <a:spcPts val="0"/>
              </a:spcAft>
            </a:pPr>
            <a:r>
              <a:rPr lang="zh-CN" altLang="en-US" sz="1200">
                <a:solidFill>
                  <a:srgbClr val="959F9C"/>
                </a:solidFill>
                <a:cs typeface="+mn-ea"/>
                <a:sym typeface="+mn-lt"/>
              </a:rPr>
              <a:t>添加替换文本内容添加替换文本内容添加替换文本内容添加替换文本内容</a:t>
            </a:r>
            <a:endParaRPr lang="zh-CN" altLang="en-US" sz="1200">
              <a:solidFill>
                <a:srgbClr val="959F9C"/>
              </a:solidFill>
              <a:cs typeface="+mn-ea"/>
              <a:sym typeface="+mn-lt"/>
            </a:endParaRPr>
          </a:p>
        </p:txBody>
      </p:sp>
      <p:sp>
        <p:nvSpPr>
          <p:cNvPr id="14" name="文本框 13"/>
          <p:cNvSpPr txBox="1"/>
          <p:nvPr/>
        </p:nvSpPr>
        <p:spPr>
          <a:xfrm>
            <a:off x="2378075" y="4464050"/>
            <a:ext cx="1913255" cy="368300"/>
          </a:xfrm>
          <a:prstGeom prst="rect">
            <a:avLst/>
          </a:prstGeom>
          <a:noFill/>
        </p:spPr>
        <p:txBody>
          <a:bodyPr wrap="square" rtlCol="0">
            <a:spAutoFit/>
          </a:bodyPr>
          <a:lstStyle/>
          <a:p>
            <a:pPr indent="0" algn="dist">
              <a:buNone/>
            </a:pPr>
            <a:r>
              <a:rPr lang="zh-CN" altLang="en-US">
                <a:solidFill>
                  <a:srgbClr val="959F9C"/>
                </a:solidFill>
                <a:cs typeface="+mn-ea"/>
                <a:sym typeface="+mn-lt"/>
              </a:rPr>
              <a:t>其他技能</a:t>
            </a:r>
            <a:endParaRPr kumimoji="0" lang="zh-CN" altLang="en-US" b="1" i="0" u="none" strike="noStrike" kern="1200" cap="none" spc="0" normalizeH="0" baseline="0" noProof="0" dirty="0">
              <a:ln>
                <a:noFill/>
              </a:ln>
              <a:solidFill>
                <a:srgbClr val="959F9C"/>
              </a:solidFill>
              <a:effectLst/>
              <a:uLnTx/>
              <a:uFillTx/>
              <a:cs typeface="+mn-ea"/>
              <a:sym typeface="+mn-lt"/>
            </a:endParaRPr>
          </a:p>
        </p:txBody>
      </p:sp>
      <p:sp>
        <p:nvSpPr>
          <p:cNvPr id="16" name="文本框 15"/>
          <p:cNvSpPr txBox="1"/>
          <p:nvPr/>
        </p:nvSpPr>
        <p:spPr>
          <a:xfrm>
            <a:off x="7997825" y="4834255"/>
            <a:ext cx="2829560" cy="460375"/>
          </a:xfrm>
          <a:prstGeom prst="rect">
            <a:avLst/>
          </a:prstGeom>
          <a:noFill/>
        </p:spPr>
        <p:txBody>
          <a:bodyPr wrap="square" rtlCol="0">
            <a:spAutoFit/>
          </a:bodyPr>
          <a:lstStyle/>
          <a:p>
            <a:pPr algn="l">
              <a:lnSpc>
                <a:spcPct val="100000"/>
              </a:lnSpc>
              <a:spcBef>
                <a:spcPts val="0"/>
              </a:spcBef>
              <a:spcAft>
                <a:spcPts val="0"/>
              </a:spcAft>
            </a:pPr>
            <a:r>
              <a:rPr lang="zh-CN" altLang="en-US" sz="1200">
                <a:solidFill>
                  <a:srgbClr val="959F9C"/>
                </a:solidFill>
                <a:cs typeface="+mn-ea"/>
                <a:sym typeface="+mn-lt"/>
              </a:rPr>
              <a:t>添加替换文本内容添加替换文本内容添加替换文本内容添加替换文本内容</a:t>
            </a:r>
            <a:endParaRPr lang="zh-CN" altLang="en-US" sz="1200">
              <a:solidFill>
                <a:srgbClr val="959F9C"/>
              </a:solidFill>
              <a:cs typeface="+mn-ea"/>
              <a:sym typeface="+mn-lt"/>
            </a:endParaRPr>
          </a:p>
        </p:txBody>
      </p:sp>
      <p:sp>
        <p:nvSpPr>
          <p:cNvPr id="18" name="文本框 17"/>
          <p:cNvSpPr txBox="1"/>
          <p:nvPr/>
        </p:nvSpPr>
        <p:spPr>
          <a:xfrm>
            <a:off x="7997825" y="4464685"/>
            <a:ext cx="1913255" cy="368300"/>
          </a:xfrm>
          <a:prstGeom prst="rect">
            <a:avLst/>
          </a:prstGeom>
          <a:noFill/>
        </p:spPr>
        <p:txBody>
          <a:bodyPr wrap="square" rtlCol="0">
            <a:spAutoFit/>
          </a:bodyPr>
          <a:lstStyle/>
          <a:p>
            <a:pPr indent="0" algn="dist">
              <a:buNone/>
            </a:pPr>
            <a:r>
              <a:rPr lang="zh-CN" altLang="en-US">
                <a:solidFill>
                  <a:srgbClr val="959F9C"/>
                </a:solidFill>
                <a:cs typeface="+mn-ea"/>
                <a:sym typeface="+mn-lt"/>
              </a:rPr>
              <a:t>其他技能</a:t>
            </a:r>
            <a:endParaRPr kumimoji="0" lang="zh-CN" altLang="en-US" b="1" i="0" u="none" strike="noStrike" kern="1200" cap="none" spc="0" normalizeH="0" baseline="0" noProof="0" dirty="0">
              <a:ln>
                <a:noFill/>
              </a:ln>
              <a:solidFill>
                <a:srgbClr val="959F9C"/>
              </a:solidFill>
              <a:effectLst/>
              <a:uLnTx/>
              <a:uFillTx/>
              <a:cs typeface="+mn-ea"/>
              <a:sym typeface="+mn-lt"/>
            </a:endParaRPr>
          </a:p>
        </p:txBody>
      </p:sp>
    </p:spTree>
  </p:cSld>
  <p:clrMapOvr>
    <a:masterClrMapping/>
  </p:clrMapOvr>
  <p:transition advTm="3000">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个人简历</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8" name="文本框 7"/>
          <p:cNvSpPr txBox="1"/>
          <p:nvPr/>
        </p:nvSpPr>
        <p:spPr>
          <a:xfrm>
            <a:off x="1862447" y="2295003"/>
            <a:ext cx="382014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959F9C"/>
                </a:solidFill>
                <a:effectLst/>
                <a:uLnTx/>
                <a:uFillTx/>
                <a:cs typeface="+mn-ea"/>
                <a:sym typeface="+mn-lt"/>
              </a:rPr>
              <a:t>简约清新</a:t>
            </a:r>
            <a:endParaRPr kumimoji="0" lang="zh-CN" altLang="en-US" sz="3600" b="1" i="0" u="none" strike="noStrike" kern="1200" cap="none" spc="0" normalizeH="0" baseline="0" noProof="0" dirty="0">
              <a:ln>
                <a:noFill/>
              </a:ln>
              <a:solidFill>
                <a:srgbClr val="959F9C"/>
              </a:solidFill>
              <a:effectLst/>
              <a:uLnTx/>
              <a:uFillTx/>
              <a:cs typeface="+mn-ea"/>
              <a:sym typeface="+mn-lt"/>
            </a:endParaRPr>
          </a:p>
        </p:txBody>
      </p:sp>
      <p:sp>
        <p:nvSpPr>
          <p:cNvPr id="17" name="文本框 16"/>
          <p:cNvSpPr txBox="1"/>
          <p:nvPr/>
        </p:nvSpPr>
        <p:spPr>
          <a:xfrm>
            <a:off x="1862447" y="4077970"/>
            <a:ext cx="633603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959F9C"/>
                </a:solidFill>
                <a:effectLst/>
                <a:uLnTx/>
                <a:uFillTx/>
                <a:cs typeface="+mn-ea"/>
                <a:sym typeface="+mn-lt"/>
              </a:rPr>
              <a:t>Contracted and pure and fresh and self-introduction presentation</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18831"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443950"/>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3060700"/>
            <a:ext cx="5417820"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smtClean="0">
                <a:ln>
                  <a:noFill/>
                </a:ln>
                <a:solidFill>
                  <a:srgbClr val="959F9C"/>
                </a:solidFill>
                <a:effectLst/>
                <a:uLnTx/>
                <a:uFillTx/>
                <a:cs typeface="+mn-ea"/>
                <a:sym typeface="+mn-lt"/>
              </a:rPr>
              <a:t>谢谢老师观看</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cxnSp>
        <p:nvCxnSpPr>
          <p:cNvPr id="416" name="直接连接符 415"/>
          <p:cNvCxnSpPr/>
          <p:nvPr/>
        </p:nvCxnSpPr>
        <p:spPr>
          <a:xfrm>
            <a:off x="1862455" y="5713730"/>
            <a:ext cx="2635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1862455" y="5772785"/>
            <a:ext cx="1619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sp>
        <p:nvSpPr>
          <p:cNvPr id="425" name="矩形: 圆角 424"/>
          <p:cNvSpPr/>
          <p:nvPr/>
        </p:nvSpPr>
        <p:spPr>
          <a:xfrm>
            <a:off x="3460115" y="4720590"/>
            <a:ext cx="1287145" cy="328930"/>
          </a:xfrm>
          <a:prstGeom prst="roundRect">
            <a:avLst/>
          </a:prstGeom>
          <a:noFill/>
          <a:ln>
            <a:solidFill>
              <a:srgbClr val="959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6" name="文本框 425"/>
          <p:cNvSpPr txBox="1"/>
          <p:nvPr/>
        </p:nvSpPr>
        <p:spPr>
          <a:xfrm>
            <a:off x="3517265" y="4710430"/>
            <a:ext cx="1229995" cy="3492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959F9C"/>
                </a:solidFill>
                <a:effectLst/>
                <a:uLnTx/>
                <a:uFillTx/>
                <a:cs typeface="+mn-ea"/>
                <a:sym typeface="+mn-lt"/>
              </a:rPr>
              <a:t>专业</a:t>
            </a:r>
            <a:r>
              <a:rPr kumimoji="0" lang="zh-CN" altLang="en-US" sz="1400" b="0" i="0" u="none" strike="noStrike" kern="1200" cap="none" spc="0" normalizeH="0" baseline="0" noProof="0" dirty="0" smtClean="0">
                <a:ln>
                  <a:noFill/>
                </a:ln>
                <a:solidFill>
                  <a:srgbClr val="959F9C"/>
                </a:solidFill>
                <a:effectLst/>
                <a:uLnTx/>
                <a:uFillTx/>
                <a:cs typeface="+mn-ea"/>
                <a:sym typeface="+mn-lt"/>
              </a:rPr>
              <a:t>：</a:t>
            </a:r>
            <a:endParaRPr kumimoji="0" lang="en-US" altLang="zh-CN" sz="1400" b="0" i="0" u="none" strike="noStrike" kern="1200" cap="none" spc="0" normalizeH="0" baseline="0" noProof="0" dirty="0">
              <a:ln>
                <a:noFill/>
              </a:ln>
              <a:solidFill>
                <a:srgbClr val="959F9C"/>
              </a:solidFill>
              <a:effectLst/>
              <a:uLnTx/>
              <a:uFillTx/>
              <a:cs typeface="+mn-ea"/>
              <a:sym typeface="+mn-lt"/>
            </a:endParaRPr>
          </a:p>
        </p:txBody>
      </p:sp>
      <p:sp>
        <p:nvSpPr>
          <p:cNvPr id="1039" name="矩形: 圆角 1038"/>
          <p:cNvSpPr/>
          <p:nvPr/>
        </p:nvSpPr>
        <p:spPr>
          <a:xfrm>
            <a:off x="1903095" y="4720590"/>
            <a:ext cx="1287145" cy="328930"/>
          </a:xfrm>
          <a:prstGeom prst="roundRect">
            <a:avLst/>
          </a:prstGeom>
          <a:solidFill>
            <a:srgbClr val="959F9C"/>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85000"/>
                </a:prstClr>
              </a:solidFill>
              <a:effectLst/>
              <a:uLnTx/>
              <a:uFillTx/>
              <a:cs typeface="+mn-ea"/>
              <a:sym typeface="+mn-lt"/>
            </a:endParaRPr>
          </a:p>
        </p:txBody>
      </p:sp>
      <p:sp>
        <p:nvSpPr>
          <p:cNvPr id="10" name="文本框 9"/>
          <p:cNvSpPr txBox="1"/>
          <p:nvPr/>
        </p:nvSpPr>
        <p:spPr>
          <a:xfrm>
            <a:off x="1862455" y="4710430"/>
            <a:ext cx="1367790" cy="3492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cs typeface="+mn-ea"/>
                <a:sym typeface="+mn-lt"/>
              </a:rPr>
              <a:t>学生</a:t>
            </a:r>
            <a:r>
              <a:rPr kumimoji="0" lang="zh-CN" altLang="en-US" sz="1400" b="0" i="0" u="none" strike="noStrike" kern="1200" cap="none" spc="0" normalizeH="0" baseline="0" noProof="0" dirty="0" smtClean="0">
                <a:ln>
                  <a:noFill/>
                </a:ln>
                <a:solidFill>
                  <a:prstClr val="white"/>
                </a:solidFill>
                <a:effectLst/>
                <a:uLnTx/>
                <a:uFillTx/>
                <a:cs typeface="+mn-ea"/>
                <a:sym typeface="+mn-lt"/>
              </a:rPr>
              <a:t>：</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partment-apple-business-chair-245032"/>
          <p:cNvPicPr>
            <a:picLocks noChangeAspect="1"/>
          </p:cNvPicPr>
          <p:nvPr/>
        </p:nvPicPr>
        <p:blipFill>
          <a:blip r:embed="rId1"/>
          <a:srcRect t="58930" b="5023"/>
          <a:stretch>
            <a:fillRect/>
          </a:stretch>
        </p:blipFill>
        <p:spPr>
          <a:xfrm>
            <a:off x="635" y="0"/>
            <a:ext cx="12191365" cy="2929890"/>
          </a:xfrm>
          <a:prstGeom prst="rect">
            <a:avLst/>
          </a:prstGeom>
        </p:spPr>
      </p:pic>
      <p:sp>
        <p:nvSpPr>
          <p:cNvPr id="7" name="矩形 6"/>
          <p:cNvSpPr/>
          <p:nvPr/>
        </p:nvSpPr>
        <p:spPr>
          <a:xfrm>
            <a:off x="0" y="0"/>
            <a:ext cx="12191365" cy="2930525"/>
          </a:xfrm>
          <a:prstGeom prst="rect">
            <a:avLst/>
          </a:prstGeom>
          <a:solidFill>
            <a:srgbClr val="959F9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4312920" y="3350895"/>
            <a:ext cx="2748280" cy="645160"/>
          </a:xfrm>
          <a:prstGeom prst="rect">
            <a:avLst/>
          </a:prstGeom>
          <a:noFill/>
        </p:spPr>
        <p:txBody>
          <a:bodyPr wrap="square" rtlCol="0">
            <a:spAutoFit/>
          </a:bodyPr>
          <a:lstStyle/>
          <a:p>
            <a:pPr marL="571500" indent="-571500" algn="dist">
              <a:buFont typeface="Wingdings" panose="05000000000000000000" charset="0"/>
              <a:buChar char="Ø"/>
            </a:pPr>
            <a:r>
              <a:rPr lang="zh-CN" altLang="en-US" sz="3600" dirty="0">
                <a:solidFill>
                  <a:srgbClr val="959F9C"/>
                </a:solidFill>
                <a:cs typeface="+mn-ea"/>
                <a:sym typeface="+mn-lt"/>
              </a:rPr>
              <a:t>基本情况</a:t>
            </a:r>
            <a:endParaRPr lang="zh-CN" altLang="en-US" sz="3600" dirty="0">
              <a:solidFill>
                <a:srgbClr val="959F9C"/>
              </a:solidFill>
              <a:cs typeface="+mn-ea"/>
              <a:sym typeface="+mn-lt"/>
            </a:endParaRPr>
          </a:p>
        </p:txBody>
      </p:sp>
      <p:sp>
        <p:nvSpPr>
          <p:cNvPr id="26" name="文本框 25"/>
          <p:cNvSpPr txBox="1"/>
          <p:nvPr/>
        </p:nvSpPr>
        <p:spPr>
          <a:xfrm>
            <a:off x="4312920" y="4432300"/>
            <a:ext cx="2748280" cy="645160"/>
          </a:xfrm>
          <a:prstGeom prst="rect">
            <a:avLst/>
          </a:prstGeom>
          <a:noFill/>
        </p:spPr>
        <p:txBody>
          <a:bodyPr wrap="square" rtlCol="0">
            <a:spAutoFit/>
          </a:bodyPr>
          <a:lstStyle/>
          <a:p>
            <a:pPr marL="571500" indent="-571500" algn="dist">
              <a:buFont typeface="Wingdings" panose="05000000000000000000" charset="0"/>
              <a:buChar char="Ø"/>
            </a:pPr>
            <a:r>
              <a:rPr lang="zh-CN" altLang="en-US" sz="3600" dirty="0">
                <a:solidFill>
                  <a:srgbClr val="959F9C"/>
                </a:solidFill>
                <a:cs typeface="+mn-ea"/>
                <a:sym typeface="+mn-lt"/>
              </a:rPr>
              <a:t>教育背景</a:t>
            </a:r>
            <a:endParaRPr lang="zh-CN" altLang="en-US" sz="3600" dirty="0">
              <a:solidFill>
                <a:srgbClr val="959F9C"/>
              </a:solidFill>
              <a:cs typeface="+mn-ea"/>
              <a:sym typeface="+mn-lt"/>
            </a:endParaRPr>
          </a:p>
        </p:txBody>
      </p:sp>
      <p:sp>
        <p:nvSpPr>
          <p:cNvPr id="30" name="文本框 29"/>
          <p:cNvSpPr txBox="1"/>
          <p:nvPr/>
        </p:nvSpPr>
        <p:spPr>
          <a:xfrm>
            <a:off x="7978140" y="3350895"/>
            <a:ext cx="2748280" cy="645160"/>
          </a:xfrm>
          <a:prstGeom prst="rect">
            <a:avLst/>
          </a:prstGeom>
          <a:noFill/>
        </p:spPr>
        <p:txBody>
          <a:bodyPr wrap="square" rtlCol="0">
            <a:spAutoFit/>
          </a:bodyPr>
          <a:lstStyle/>
          <a:p>
            <a:pPr marL="571500" indent="-571500" algn="dist">
              <a:buFont typeface="Wingdings" panose="05000000000000000000" charset="0"/>
              <a:buChar char="Ø"/>
            </a:pPr>
            <a:r>
              <a:rPr lang="zh-CN" altLang="en-US" sz="3600" dirty="0" smtClean="0">
                <a:solidFill>
                  <a:srgbClr val="959F9C"/>
                </a:solidFill>
                <a:cs typeface="+mn-ea"/>
                <a:sym typeface="+mn-lt"/>
              </a:rPr>
              <a:t>实践经验</a:t>
            </a:r>
            <a:endParaRPr lang="zh-CN" altLang="en-US" sz="3600" dirty="0">
              <a:solidFill>
                <a:srgbClr val="959F9C"/>
              </a:solidFill>
              <a:cs typeface="+mn-ea"/>
              <a:sym typeface="+mn-lt"/>
            </a:endParaRPr>
          </a:p>
        </p:txBody>
      </p:sp>
      <p:sp>
        <p:nvSpPr>
          <p:cNvPr id="34" name="文本框 33"/>
          <p:cNvSpPr txBox="1"/>
          <p:nvPr/>
        </p:nvSpPr>
        <p:spPr>
          <a:xfrm>
            <a:off x="7978140" y="4432300"/>
            <a:ext cx="2748280" cy="645160"/>
          </a:xfrm>
          <a:prstGeom prst="rect">
            <a:avLst/>
          </a:prstGeom>
          <a:noFill/>
        </p:spPr>
        <p:txBody>
          <a:bodyPr wrap="square" rtlCol="0">
            <a:spAutoFit/>
          </a:bodyPr>
          <a:lstStyle/>
          <a:p>
            <a:pPr marL="571500" indent="-571500" algn="dist">
              <a:buFont typeface="Wingdings" panose="05000000000000000000" charset="0"/>
              <a:buChar char="Ø"/>
            </a:pPr>
            <a:r>
              <a:rPr lang="zh-CN" altLang="en-US" sz="3600" dirty="0" smtClean="0">
                <a:solidFill>
                  <a:srgbClr val="959F9C"/>
                </a:solidFill>
                <a:cs typeface="+mn-ea"/>
                <a:sym typeface="+mn-lt"/>
              </a:rPr>
              <a:t>读研规划</a:t>
            </a:r>
            <a:endParaRPr lang="zh-CN" altLang="en-US" sz="3600" dirty="0">
              <a:solidFill>
                <a:srgbClr val="959F9C"/>
              </a:solidFill>
              <a:cs typeface="+mn-ea"/>
              <a:sym typeface="+mn-lt"/>
            </a:endParaRPr>
          </a:p>
        </p:txBody>
      </p:sp>
      <p:sp>
        <p:nvSpPr>
          <p:cNvPr id="38" name="文本框 37"/>
          <p:cNvSpPr txBox="1"/>
          <p:nvPr/>
        </p:nvSpPr>
        <p:spPr>
          <a:xfrm>
            <a:off x="4312920" y="5578475"/>
            <a:ext cx="2748280" cy="645160"/>
          </a:xfrm>
          <a:prstGeom prst="rect">
            <a:avLst/>
          </a:prstGeom>
          <a:noFill/>
        </p:spPr>
        <p:txBody>
          <a:bodyPr wrap="square" rtlCol="0">
            <a:spAutoFit/>
          </a:bodyPr>
          <a:lstStyle/>
          <a:p>
            <a:pPr marL="571500" indent="-571500" algn="dist">
              <a:buFont typeface="Wingdings" panose="05000000000000000000" charset="0"/>
              <a:buChar char="Ø"/>
            </a:pPr>
            <a:r>
              <a:rPr lang="zh-CN" altLang="en-US" sz="3600" dirty="0" smtClean="0">
                <a:solidFill>
                  <a:srgbClr val="959F9C"/>
                </a:solidFill>
                <a:cs typeface="+mn-ea"/>
                <a:sym typeface="+mn-lt"/>
              </a:rPr>
              <a:t>校园经历</a:t>
            </a:r>
            <a:endParaRPr lang="zh-CN" altLang="en-US" sz="3600" dirty="0">
              <a:solidFill>
                <a:srgbClr val="959F9C"/>
              </a:solidFill>
              <a:cs typeface="+mn-ea"/>
              <a:sym typeface="+mn-lt"/>
            </a:endParaRPr>
          </a:p>
        </p:txBody>
      </p:sp>
      <p:sp>
        <p:nvSpPr>
          <p:cNvPr id="2" name="矩形 1"/>
          <p:cNvSpPr/>
          <p:nvPr/>
        </p:nvSpPr>
        <p:spPr>
          <a:xfrm>
            <a:off x="569595" y="0"/>
            <a:ext cx="2633980" cy="6475730"/>
          </a:xfrm>
          <a:prstGeom prst="rect">
            <a:avLst/>
          </a:prstGeom>
          <a:solidFill>
            <a:srgbClr val="959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981075" y="4070985"/>
            <a:ext cx="1811020" cy="922020"/>
          </a:xfrm>
          <a:prstGeom prst="rect">
            <a:avLst/>
          </a:prstGeom>
          <a:noFill/>
        </p:spPr>
        <p:txBody>
          <a:bodyPr wrap="square" rtlCol="0">
            <a:spAutoFit/>
          </a:bodyPr>
          <a:lstStyle/>
          <a:p>
            <a:pPr algn="dist"/>
            <a:r>
              <a:rPr lang="zh-CN" altLang="en-US" sz="5400">
                <a:solidFill>
                  <a:schemeClr val="bg1"/>
                </a:solidFill>
                <a:cs typeface="+mn-ea"/>
                <a:sym typeface="+mn-lt"/>
              </a:rPr>
              <a:t>目录</a:t>
            </a:r>
            <a:endParaRPr lang="zh-CN" altLang="en-US" sz="5400">
              <a:solidFill>
                <a:schemeClr val="bg1"/>
              </a:solidFill>
              <a:cs typeface="+mn-ea"/>
              <a:sym typeface="+mn-lt"/>
            </a:endParaRPr>
          </a:p>
        </p:txBody>
      </p:sp>
      <p:sp>
        <p:nvSpPr>
          <p:cNvPr id="6" name="文本框 5"/>
          <p:cNvSpPr txBox="1"/>
          <p:nvPr/>
        </p:nvSpPr>
        <p:spPr>
          <a:xfrm>
            <a:off x="981710" y="4993005"/>
            <a:ext cx="1811020" cy="398780"/>
          </a:xfrm>
          <a:prstGeom prst="rect">
            <a:avLst/>
          </a:prstGeom>
          <a:noFill/>
        </p:spPr>
        <p:txBody>
          <a:bodyPr wrap="square" rtlCol="0">
            <a:spAutoFit/>
          </a:bodyPr>
          <a:lstStyle/>
          <a:p>
            <a:pPr algn="dist"/>
            <a:r>
              <a:rPr lang="en-US" altLang="zh-CN" sz="2000">
                <a:solidFill>
                  <a:schemeClr val="bg1"/>
                </a:solidFill>
                <a:cs typeface="+mn-ea"/>
                <a:sym typeface="+mn-lt"/>
              </a:rPr>
              <a:t>CONTENTS</a:t>
            </a:r>
            <a:endParaRPr lang="en-US" altLang="zh-CN" sz="2000">
              <a:solidFill>
                <a:schemeClr val="bg1"/>
              </a:solidFill>
              <a:cs typeface="+mn-ea"/>
              <a:sym typeface="+mn-lt"/>
            </a:endParaRPr>
          </a:p>
        </p:txBody>
      </p:sp>
      <p:sp>
        <p:nvSpPr>
          <p:cNvPr id="145" name="矩形 144"/>
          <p:cNvSpPr/>
          <p:nvPr/>
        </p:nvSpPr>
        <p:spPr>
          <a:xfrm flipV="1">
            <a:off x="1506911" y="5532787"/>
            <a:ext cx="75861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p:transition advTm="300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第一章节</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17" name="文本框 16"/>
          <p:cNvSpPr txBox="1"/>
          <p:nvPr/>
        </p:nvSpPr>
        <p:spPr>
          <a:xfrm>
            <a:off x="1862447" y="4037330"/>
            <a:ext cx="4389120"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959F9C"/>
                </a:solidFill>
                <a:effectLst/>
                <a:uLnTx/>
                <a:uFillTx/>
                <a:cs typeface="+mn-ea"/>
                <a:sym typeface="+mn-lt"/>
              </a:rPr>
              <a:t>Personal basic situation</a:t>
            </a:r>
            <a:endParaRPr kumimoji="0" lang="zh-CN" altLang="en-US" sz="28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763355"/>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2865755"/>
            <a:ext cx="5417820" cy="922020"/>
          </a:xfrm>
          <a:prstGeom prst="rect">
            <a:avLst/>
          </a:prstGeom>
          <a:noFill/>
        </p:spPr>
        <p:txBody>
          <a:bodyPr wrap="square" rtlCol="0">
            <a:spAutoFit/>
          </a:bodyPr>
          <a:lstStyle/>
          <a:p>
            <a:pPr marL="571500" indent="-571500" algn="dist">
              <a:buFont typeface="Wingdings" panose="05000000000000000000" charset="0"/>
              <a:buChar char="Ø"/>
            </a:pPr>
            <a:r>
              <a:rPr lang="zh-CN" altLang="en-US" sz="5400">
                <a:solidFill>
                  <a:srgbClr val="959F9C"/>
                </a:solidFill>
                <a:cs typeface="+mn-ea"/>
                <a:sym typeface="+mn-lt"/>
              </a:rPr>
              <a:t>基本情况</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cxnSp>
        <p:nvCxnSpPr>
          <p:cNvPr id="416" name="直接连接符 415"/>
          <p:cNvCxnSpPr/>
          <p:nvPr/>
        </p:nvCxnSpPr>
        <p:spPr>
          <a:xfrm>
            <a:off x="1862455" y="5713730"/>
            <a:ext cx="2635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1862455" y="5772785"/>
            <a:ext cx="16192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7" name="文本框 16"/>
          <p:cNvSpPr txBox="1"/>
          <p:nvPr/>
        </p:nvSpPr>
        <p:spPr>
          <a:xfrm>
            <a:off x="469265" y="595630"/>
            <a:ext cx="250761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959F9C"/>
                </a:solidFill>
                <a:effectLst/>
                <a:uLnTx/>
                <a:uFillTx/>
                <a:cs typeface="+mn-ea"/>
                <a:sym typeface="+mn-lt"/>
              </a:rPr>
              <a:t>Personal basic situation</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lang="zh-CN" altLang="en-US" sz="2400">
                <a:solidFill>
                  <a:srgbClr val="959F9C"/>
                </a:solidFill>
                <a:cs typeface="+mn-ea"/>
                <a:sym typeface="+mn-lt"/>
              </a:rPr>
              <a:t>基本情况</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013960" y="2552065"/>
            <a:ext cx="2492990" cy="461665"/>
          </a:xfrm>
          <a:prstGeom prst="rect">
            <a:avLst/>
          </a:prstGeom>
          <a:noFill/>
        </p:spPr>
        <p:txBody>
          <a:bodyPr wrap="none" rtlCol="0">
            <a:spAutoFit/>
          </a:bodyPr>
          <a:lstStyle/>
          <a:p>
            <a:pPr marL="457200" indent="-457200" algn="l">
              <a:buFont typeface="Wingdings" panose="05000000000000000000" charset="0"/>
              <a:buChar char="Ø"/>
            </a:pPr>
            <a:r>
              <a:rPr lang="zh-CN" altLang="en-US" sz="2400" u="sng" dirty="0">
                <a:solidFill>
                  <a:srgbClr val="959F9C"/>
                </a:solidFill>
                <a:cs typeface="+mn-ea"/>
                <a:sym typeface="+mn-lt"/>
              </a:rPr>
              <a:t>姓名</a:t>
            </a:r>
            <a:r>
              <a:rPr lang="zh-CN" altLang="en-US" sz="2400" u="sng" dirty="0" smtClean="0">
                <a:solidFill>
                  <a:srgbClr val="959F9C"/>
                </a:solidFill>
                <a:cs typeface="+mn-ea"/>
                <a:sym typeface="+mn-lt"/>
              </a:rPr>
              <a:t>：代用名</a:t>
            </a:r>
            <a:endParaRPr lang="zh-CN" altLang="en-US" sz="2400" u="sng" dirty="0">
              <a:solidFill>
                <a:srgbClr val="959F9C"/>
              </a:solidFill>
              <a:cs typeface="+mn-ea"/>
              <a:sym typeface="+mn-lt"/>
            </a:endParaRPr>
          </a:p>
        </p:txBody>
      </p:sp>
      <p:sp>
        <p:nvSpPr>
          <p:cNvPr id="10" name="文本框 9"/>
          <p:cNvSpPr txBox="1"/>
          <p:nvPr/>
        </p:nvSpPr>
        <p:spPr>
          <a:xfrm>
            <a:off x="5013960" y="3380105"/>
            <a:ext cx="1889760" cy="460375"/>
          </a:xfrm>
          <a:prstGeom prst="rect">
            <a:avLst/>
          </a:prstGeom>
          <a:noFill/>
        </p:spPr>
        <p:txBody>
          <a:bodyPr wrap="none" rtlCol="0">
            <a:spAutoFit/>
          </a:bodyPr>
          <a:lstStyle/>
          <a:p>
            <a:pPr marL="457200" indent="-457200">
              <a:buFont typeface="Wingdings" panose="05000000000000000000" charset="0"/>
              <a:buChar char="Ø"/>
            </a:pPr>
            <a:r>
              <a:rPr lang="zh-CN" altLang="en-US" sz="2400" u="sng">
                <a:solidFill>
                  <a:srgbClr val="959F9C"/>
                </a:solidFill>
                <a:cs typeface="+mn-ea"/>
                <a:sym typeface="+mn-lt"/>
              </a:rPr>
              <a:t>年龄：</a:t>
            </a:r>
            <a:r>
              <a:rPr lang="en-US" altLang="zh-CN" sz="2400" u="sng">
                <a:solidFill>
                  <a:srgbClr val="959F9C"/>
                </a:solidFill>
                <a:cs typeface="+mn-ea"/>
                <a:sym typeface="+mn-lt"/>
              </a:rPr>
              <a:t>23</a:t>
            </a:r>
            <a:endParaRPr lang="en-US" altLang="zh-CN" sz="2400" u="sng">
              <a:solidFill>
                <a:srgbClr val="959F9C"/>
              </a:solidFill>
              <a:cs typeface="+mn-ea"/>
              <a:sym typeface="+mn-lt"/>
            </a:endParaRPr>
          </a:p>
        </p:txBody>
      </p:sp>
      <p:sp>
        <p:nvSpPr>
          <p:cNvPr id="11" name="文本框 10"/>
          <p:cNvSpPr txBox="1"/>
          <p:nvPr/>
        </p:nvSpPr>
        <p:spPr>
          <a:xfrm>
            <a:off x="5013960" y="4208145"/>
            <a:ext cx="2164080" cy="460375"/>
          </a:xfrm>
          <a:prstGeom prst="rect">
            <a:avLst/>
          </a:prstGeom>
          <a:noFill/>
        </p:spPr>
        <p:txBody>
          <a:bodyPr wrap="none" rtlCol="0">
            <a:spAutoFit/>
          </a:bodyPr>
          <a:lstStyle/>
          <a:p>
            <a:pPr marL="457200" indent="-457200">
              <a:buFont typeface="Wingdings" panose="05000000000000000000" charset="0"/>
              <a:buChar char="Ø"/>
            </a:pPr>
            <a:r>
              <a:rPr lang="zh-CN" altLang="en-US" sz="2400" u="sng">
                <a:solidFill>
                  <a:srgbClr val="959F9C"/>
                </a:solidFill>
                <a:cs typeface="+mn-ea"/>
                <a:sym typeface="+mn-lt"/>
              </a:rPr>
              <a:t>学历：本科</a:t>
            </a:r>
            <a:endParaRPr lang="zh-CN" altLang="en-US" sz="2400" u="sng">
              <a:solidFill>
                <a:srgbClr val="959F9C"/>
              </a:solidFill>
              <a:cs typeface="+mn-ea"/>
              <a:sym typeface="+mn-lt"/>
            </a:endParaRPr>
          </a:p>
        </p:txBody>
      </p:sp>
      <p:sp>
        <p:nvSpPr>
          <p:cNvPr id="5" name="文本框 4"/>
          <p:cNvSpPr txBox="1"/>
          <p:nvPr/>
        </p:nvSpPr>
        <p:spPr>
          <a:xfrm>
            <a:off x="5013960" y="5036185"/>
            <a:ext cx="2164080" cy="460375"/>
          </a:xfrm>
          <a:prstGeom prst="rect">
            <a:avLst/>
          </a:prstGeom>
          <a:noFill/>
        </p:spPr>
        <p:txBody>
          <a:bodyPr wrap="none" rtlCol="0">
            <a:spAutoFit/>
          </a:bodyPr>
          <a:lstStyle/>
          <a:p>
            <a:pPr marL="457200" indent="-457200">
              <a:buFont typeface="Wingdings" panose="05000000000000000000" charset="0"/>
              <a:buChar char="Ø"/>
            </a:pPr>
            <a:r>
              <a:rPr lang="zh-CN" altLang="en-US" sz="2400" u="sng">
                <a:solidFill>
                  <a:srgbClr val="959F9C"/>
                </a:solidFill>
                <a:cs typeface="+mn-ea"/>
                <a:sym typeface="+mn-lt"/>
              </a:rPr>
              <a:t>籍贯：广西</a:t>
            </a:r>
            <a:endParaRPr lang="zh-CN" altLang="en-US" sz="2400" u="sng">
              <a:solidFill>
                <a:srgbClr val="959F9C"/>
              </a:solidFill>
              <a:cs typeface="+mn-ea"/>
              <a:sym typeface="+mn-lt"/>
            </a:endParaRPr>
          </a:p>
        </p:txBody>
      </p:sp>
      <p:sp>
        <p:nvSpPr>
          <p:cNvPr id="9" name="文本框 8"/>
          <p:cNvSpPr txBox="1"/>
          <p:nvPr/>
        </p:nvSpPr>
        <p:spPr>
          <a:xfrm>
            <a:off x="7801610" y="3380740"/>
            <a:ext cx="2773680" cy="460375"/>
          </a:xfrm>
          <a:prstGeom prst="rect">
            <a:avLst/>
          </a:prstGeom>
          <a:noFill/>
        </p:spPr>
        <p:txBody>
          <a:bodyPr wrap="none" rtlCol="0">
            <a:spAutoFit/>
          </a:bodyPr>
          <a:lstStyle/>
          <a:p>
            <a:pPr marL="457200" indent="-457200">
              <a:buFont typeface="Wingdings" panose="05000000000000000000" charset="0"/>
              <a:buChar char="Ø"/>
            </a:pPr>
            <a:r>
              <a:rPr lang="zh-CN" altLang="en-US" sz="2400" u="sng">
                <a:solidFill>
                  <a:srgbClr val="959F9C"/>
                </a:solidFill>
                <a:cs typeface="+mn-ea"/>
                <a:sym typeface="+mn-lt"/>
              </a:rPr>
              <a:t>专业：市场营销</a:t>
            </a:r>
            <a:endParaRPr lang="zh-CN" altLang="en-US" sz="2400" u="sng">
              <a:solidFill>
                <a:srgbClr val="959F9C"/>
              </a:solidFill>
              <a:cs typeface="+mn-ea"/>
              <a:sym typeface="+mn-lt"/>
            </a:endParaRPr>
          </a:p>
        </p:txBody>
      </p:sp>
      <p:sp>
        <p:nvSpPr>
          <p:cNvPr id="15" name="文本框 14"/>
          <p:cNvSpPr txBox="1"/>
          <p:nvPr/>
        </p:nvSpPr>
        <p:spPr>
          <a:xfrm>
            <a:off x="7801610" y="2552700"/>
            <a:ext cx="1877437" cy="461665"/>
          </a:xfrm>
          <a:prstGeom prst="rect">
            <a:avLst/>
          </a:prstGeom>
          <a:noFill/>
        </p:spPr>
        <p:txBody>
          <a:bodyPr wrap="none" rtlCol="0">
            <a:spAutoFit/>
          </a:bodyPr>
          <a:lstStyle/>
          <a:p>
            <a:pPr marL="457200" indent="-457200" algn="l">
              <a:buFont typeface="Wingdings" panose="05000000000000000000" charset="0"/>
              <a:buChar char="Ø"/>
            </a:pPr>
            <a:r>
              <a:rPr lang="zh-CN" altLang="en-US" sz="2400" u="sng" dirty="0">
                <a:solidFill>
                  <a:srgbClr val="959F9C"/>
                </a:solidFill>
                <a:cs typeface="+mn-ea"/>
                <a:sym typeface="+mn-lt"/>
              </a:rPr>
              <a:t>性别</a:t>
            </a:r>
            <a:r>
              <a:rPr lang="zh-CN" altLang="en-US" sz="2400" u="sng" dirty="0" smtClean="0">
                <a:solidFill>
                  <a:srgbClr val="959F9C"/>
                </a:solidFill>
                <a:cs typeface="+mn-ea"/>
                <a:sym typeface="+mn-lt"/>
              </a:rPr>
              <a:t>：女</a:t>
            </a:r>
            <a:endParaRPr lang="zh-CN" altLang="en-US" sz="2400" u="sng" dirty="0">
              <a:solidFill>
                <a:srgbClr val="959F9C"/>
              </a:solidFill>
              <a:cs typeface="+mn-ea"/>
              <a:sym typeface="+mn-lt"/>
            </a:endParaRPr>
          </a:p>
        </p:txBody>
      </p:sp>
      <p:sp>
        <p:nvSpPr>
          <p:cNvPr id="16" name="文本框 15"/>
          <p:cNvSpPr txBox="1"/>
          <p:nvPr/>
        </p:nvSpPr>
        <p:spPr>
          <a:xfrm>
            <a:off x="7801610" y="4208780"/>
            <a:ext cx="3078480" cy="460375"/>
          </a:xfrm>
          <a:prstGeom prst="rect">
            <a:avLst/>
          </a:prstGeom>
          <a:noFill/>
        </p:spPr>
        <p:txBody>
          <a:bodyPr wrap="none" rtlCol="0">
            <a:spAutoFit/>
          </a:bodyPr>
          <a:lstStyle/>
          <a:p>
            <a:pPr marL="457200" indent="-457200">
              <a:buFont typeface="Wingdings" panose="05000000000000000000" charset="0"/>
              <a:buChar char="Ø"/>
            </a:pPr>
            <a:r>
              <a:rPr lang="zh-CN" altLang="en-US" sz="2400" u="sng">
                <a:solidFill>
                  <a:srgbClr val="959F9C"/>
                </a:solidFill>
                <a:cs typeface="+mn-ea"/>
                <a:sym typeface="+mn-lt"/>
              </a:rPr>
              <a:t>爱好：篮球、摄影</a:t>
            </a:r>
            <a:endParaRPr lang="zh-CN" altLang="en-US" sz="2400" u="sng">
              <a:solidFill>
                <a:srgbClr val="959F9C"/>
              </a:solidFill>
              <a:cs typeface="+mn-ea"/>
              <a:sym typeface="+mn-lt"/>
            </a:endParaRPr>
          </a:p>
        </p:txBody>
      </p:sp>
      <p:sp>
        <p:nvSpPr>
          <p:cNvPr id="18" name="文本框 17"/>
          <p:cNvSpPr txBox="1"/>
          <p:nvPr/>
        </p:nvSpPr>
        <p:spPr>
          <a:xfrm>
            <a:off x="7801610" y="5036820"/>
            <a:ext cx="3895618" cy="461665"/>
          </a:xfrm>
          <a:prstGeom prst="rect">
            <a:avLst/>
          </a:prstGeom>
          <a:noFill/>
        </p:spPr>
        <p:txBody>
          <a:bodyPr wrap="none" rtlCol="0">
            <a:spAutoFit/>
          </a:bodyPr>
          <a:lstStyle/>
          <a:p>
            <a:pPr marL="457200" indent="-457200">
              <a:buFont typeface="Wingdings" panose="05000000000000000000" charset="0"/>
              <a:buChar char="Ø"/>
            </a:pPr>
            <a:r>
              <a:rPr lang="zh-CN" altLang="en-US" sz="2400" u="sng" dirty="0">
                <a:solidFill>
                  <a:srgbClr val="959F9C"/>
                </a:solidFill>
                <a:cs typeface="+mn-ea"/>
                <a:sym typeface="+mn-lt"/>
              </a:rPr>
              <a:t>联系方式：</a:t>
            </a:r>
            <a:r>
              <a:rPr lang="en-US" altLang="zh-CN" sz="2400" u="sng" dirty="0" smtClean="0">
                <a:solidFill>
                  <a:srgbClr val="959F9C"/>
                </a:solidFill>
                <a:cs typeface="+mn-ea"/>
                <a:sym typeface="+mn-lt"/>
              </a:rPr>
              <a:t>13612345678</a:t>
            </a:r>
            <a:endParaRPr lang="en-US" altLang="zh-CN" sz="2400" u="sng" dirty="0">
              <a:solidFill>
                <a:srgbClr val="959F9C"/>
              </a:solidFill>
              <a:cs typeface="+mn-ea"/>
              <a:sym typeface="+mn-lt"/>
            </a:endParaRPr>
          </a:p>
        </p:txBody>
      </p:sp>
      <p:pic>
        <p:nvPicPr>
          <p:cNvPr id="4" name="图片 3"/>
          <p:cNvPicPr>
            <a:picLocks noChangeAspect="1"/>
          </p:cNvPicPr>
          <p:nvPr/>
        </p:nvPicPr>
        <p:blipFill>
          <a:blip r:embed="rId1"/>
          <a:stretch>
            <a:fillRect/>
          </a:stretch>
        </p:blipFill>
        <p:spPr>
          <a:xfrm>
            <a:off x="1383030" y="2552065"/>
            <a:ext cx="2930525" cy="2930525"/>
          </a:xfrm>
          <a:prstGeom prst="rect">
            <a:avLst/>
          </a:prstGeom>
        </p:spPr>
      </p:pic>
    </p:spTree>
  </p:cSld>
  <p:clrMapOvr>
    <a:masterClrMapping/>
  </p:clrMapOvr>
  <p:transition advTm="3000">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第一章节</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17" name="文本框 16"/>
          <p:cNvSpPr txBox="1"/>
          <p:nvPr/>
        </p:nvSpPr>
        <p:spPr>
          <a:xfrm>
            <a:off x="1862455" y="4037330"/>
            <a:ext cx="5598795"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959F9C"/>
                </a:solidFill>
                <a:effectLst/>
                <a:uLnTx/>
                <a:uFillTx/>
                <a:cs typeface="+mn-ea"/>
                <a:sym typeface="+mn-lt"/>
              </a:rPr>
              <a:t>Degree education background</a:t>
            </a:r>
            <a:endParaRPr kumimoji="0" lang="zh-CN" altLang="en-US" sz="28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763355"/>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2865755"/>
            <a:ext cx="5417820" cy="922020"/>
          </a:xfrm>
          <a:prstGeom prst="rect">
            <a:avLst/>
          </a:prstGeom>
          <a:noFill/>
        </p:spPr>
        <p:txBody>
          <a:bodyPr wrap="square" rtlCol="0">
            <a:spAutoFit/>
          </a:bodyPr>
          <a:lstStyle/>
          <a:p>
            <a:pPr marL="571500" indent="-571500" algn="dist">
              <a:buFont typeface="Wingdings" panose="05000000000000000000" charset="0"/>
              <a:buChar char="Ø"/>
            </a:pPr>
            <a:r>
              <a:rPr lang="zh-CN" altLang="en-US" sz="5400">
                <a:solidFill>
                  <a:srgbClr val="959F9C"/>
                </a:solidFill>
                <a:cs typeface="+mn-ea"/>
                <a:sym typeface="+mn-lt"/>
              </a:rPr>
              <a:t>教育背景</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grpSp>
        <p:nvGrpSpPr>
          <p:cNvPr id="9" name="组合 8"/>
          <p:cNvGrpSpPr/>
          <p:nvPr/>
        </p:nvGrpSpPr>
        <p:grpSpPr>
          <a:xfrm>
            <a:off x="1862447" y="5713730"/>
            <a:ext cx="262890" cy="59055"/>
            <a:chOff x="2593" y="8998"/>
            <a:chExt cx="414" cy="93"/>
          </a:xfrm>
        </p:grpSpPr>
        <p:cxnSp>
          <p:nvCxnSpPr>
            <p:cNvPr id="416" name="直接连接符 415"/>
            <p:cNvCxnSpPr/>
            <p:nvPr/>
          </p:nvCxnSpPr>
          <p:spPr>
            <a:xfrm>
              <a:off x="2593" y="8998"/>
              <a:ext cx="41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2593" y="9091"/>
              <a:ext cx="25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gr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7" name="文本框 16"/>
          <p:cNvSpPr txBox="1"/>
          <p:nvPr/>
        </p:nvSpPr>
        <p:spPr>
          <a:xfrm>
            <a:off x="469265" y="595630"/>
            <a:ext cx="2947035"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400" noProof="0" dirty="0">
                <a:ln>
                  <a:noFill/>
                </a:ln>
                <a:solidFill>
                  <a:srgbClr val="959F9C"/>
                </a:solidFill>
                <a:effectLst/>
                <a:uLnTx/>
                <a:uFillTx/>
                <a:cs typeface="+mn-ea"/>
                <a:sym typeface="+mn-lt"/>
              </a:rPr>
              <a:t>Degree education background</a:t>
            </a:r>
            <a:endParaRPr kumimoji="0" lang="zh-CN" altLang="en-US" sz="1400" b="0" i="0" u="none" strike="noStrike" kern="1200" cap="none" spc="0" normalizeH="0" baseline="0" noProof="0" dirty="0">
              <a:ln>
                <a:noFill/>
              </a:ln>
              <a:solidFill>
                <a:srgbClr val="959F9C"/>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kumimoji="0" lang="zh-CN" altLang="en-US" sz="2400" b="1" i="0" u="none" strike="noStrike" kern="1200" cap="none" spc="0" normalizeH="0" baseline="0" noProof="0" dirty="0">
                <a:ln>
                  <a:noFill/>
                </a:ln>
                <a:solidFill>
                  <a:srgbClr val="959F9C"/>
                </a:solidFill>
                <a:effectLst/>
                <a:uLnTx/>
                <a:uFillTx/>
                <a:cs typeface="+mn-ea"/>
                <a:sym typeface="+mn-lt"/>
              </a:rPr>
              <a:t>教育背景</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15902" y="4110005"/>
            <a:ext cx="4782073" cy="2772"/>
          </a:xfrm>
          <a:prstGeom prst="line">
            <a:avLst/>
          </a:prstGeom>
          <a:ln w="12700">
            <a:solidFill>
              <a:srgbClr val="959F9C"/>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490335" y="3880750"/>
            <a:ext cx="458510" cy="458510"/>
          </a:xfrm>
          <a:prstGeom prst="ellips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38" name="椭圆 137"/>
          <p:cNvSpPr/>
          <p:nvPr/>
        </p:nvSpPr>
        <p:spPr>
          <a:xfrm>
            <a:off x="2829788" y="3880750"/>
            <a:ext cx="458510" cy="458510"/>
          </a:xfrm>
          <a:prstGeom prst="ellips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41" name="椭圆 140"/>
          <p:cNvSpPr/>
          <p:nvPr/>
        </p:nvSpPr>
        <p:spPr>
          <a:xfrm>
            <a:off x="4408276" y="3880750"/>
            <a:ext cx="458510" cy="458510"/>
          </a:xfrm>
          <a:prstGeom prst="ellips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cxnSp>
        <p:nvCxnSpPr>
          <p:cNvPr id="83" name="直接连接符 82"/>
          <p:cNvCxnSpPr/>
          <p:nvPr/>
        </p:nvCxnSpPr>
        <p:spPr>
          <a:xfrm>
            <a:off x="5497975" y="2741332"/>
            <a:ext cx="5998700" cy="0"/>
          </a:xfrm>
          <a:prstGeom prst="line">
            <a:avLst/>
          </a:prstGeom>
          <a:ln w="12700">
            <a:solidFill>
              <a:srgbClr val="959F9C"/>
            </a:solidFill>
            <a:tailEnd type="triangle" w="lg" len="lg"/>
          </a:ln>
        </p:spPr>
        <p:style>
          <a:lnRef idx="1">
            <a:schemeClr val="accent1"/>
          </a:lnRef>
          <a:fillRef idx="0">
            <a:schemeClr val="accent1"/>
          </a:fillRef>
          <a:effectRef idx="0">
            <a:schemeClr val="accent1"/>
          </a:effectRef>
          <a:fontRef idx="minor">
            <a:schemeClr val="tx1"/>
          </a:fontRef>
        </p:style>
      </p:cxnSp>
      <p:sp>
        <p:nvSpPr>
          <p:cNvPr id="184" name="任意多边形 183"/>
          <p:cNvSpPr/>
          <p:nvPr/>
        </p:nvSpPr>
        <p:spPr>
          <a:xfrm>
            <a:off x="5498575" y="3424276"/>
            <a:ext cx="342346" cy="684007"/>
          </a:xfrm>
          <a:custGeom>
            <a:avLst/>
            <a:gdLst>
              <a:gd name="connsiteX0" fmla="*/ 0 w 342346"/>
              <a:gd name="connsiteY0" fmla="*/ 0 h 684007"/>
              <a:gd name="connsiteX1" fmla="*/ 335391 w 342346"/>
              <a:gd name="connsiteY1" fmla="*/ 273352 h 684007"/>
              <a:gd name="connsiteX2" fmla="*/ 342277 w 342346"/>
              <a:gd name="connsiteY2" fmla="*/ 341661 h 684007"/>
              <a:gd name="connsiteX3" fmla="*/ 342346 w 342346"/>
              <a:gd name="connsiteY3" fmla="*/ 341661 h 684007"/>
              <a:gd name="connsiteX4" fmla="*/ 342312 w 342346"/>
              <a:gd name="connsiteY4" fmla="*/ 342004 h 684007"/>
              <a:gd name="connsiteX5" fmla="*/ 342346 w 342346"/>
              <a:gd name="connsiteY5" fmla="*/ 342346 h 684007"/>
              <a:gd name="connsiteX6" fmla="*/ 342277 w 342346"/>
              <a:gd name="connsiteY6" fmla="*/ 342346 h 684007"/>
              <a:gd name="connsiteX7" fmla="*/ 335391 w 342346"/>
              <a:gd name="connsiteY7" fmla="*/ 410656 h 684007"/>
              <a:gd name="connsiteX8" fmla="*/ 0 w 342346"/>
              <a:gd name="connsiteY8" fmla="*/ 684007 h 684007"/>
              <a:gd name="connsiteX9" fmla="*/ 0 w 342346"/>
              <a:gd name="connsiteY9" fmla="*/ 341662 h 684007"/>
              <a:gd name="connsiteX10" fmla="*/ 1 w 342346"/>
              <a:gd name="connsiteY10" fmla="*/ 341662 h 684007"/>
              <a:gd name="connsiteX0-1" fmla="*/ 0 w 342346"/>
              <a:gd name="connsiteY0-2" fmla="*/ 0 h 684007"/>
              <a:gd name="connsiteX1-3" fmla="*/ 335391 w 342346"/>
              <a:gd name="connsiteY1-4" fmla="*/ 273352 h 684007"/>
              <a:gd name="connsiteX2-5" fmla="*/ 342277 w 342346"/>
              <a:gd name="connsiteY2-6" fmla="*/ 341661 h 684007"/>
              <a:gd name="connsiteX3-7" fmla="*/ 342346 w 342346"/>
              <a:gd name="connsiteY3-8" fmla="*/ 341661 h 684007"/>
              <a:gd name="connsiteX4-9" fmla="*/ 342312 w 342346"/>
              <a:gd name="connsiteY4-10" fmla="*/ 342004 h 684007"/>
              <a:gd name="connsiteX5-11" fmla="*/ 342346 w 342346"/>
              <a:gd name="connsiteY5-12" fmla="*/ 342346 h 684007"/>
              <a:gd name="connsiteX6-13" fmla="*/ 342277 w 342346"/>
              <a:gd name="connsiteY6-14" fmla="*/ 342346 h 684007"/>
              <a:gd name="connsiteX7-15" fmla="*/ 335391 w 342346"/>
              <a:gd name="connsiteY7-16" fmla="*/ 410656 h 684007"/>
              <a:gd name="connsiteX8-17" fmla="*/ 0 w 342346"/>
              <a:gd name="connsiteY8-18" fmla="*/ 684007 h 684007"/>
              <a:gd name="connsiteX9-19" fmla="*/ 0 w 342346"/>
              <a:gd name="connsiteY9-20" fmla="*/ 341662 h 684007"/>
              <a:gd name="connsiteX10-21" fmla="*/ 1 w 342346"/>
              <a:gd name="connsiteY10-22" fmla="*/ 341662 h 684007"/>
              <a:gd name="connsiteX11" fmla="*/ 91440 w 342346"/>
              <a:gd name="connsiteY11" fmla="*/ 91440 h 684007"/>
              <a:gd name="connsiteX0-23" fmla="*/ 0 w 342346"/>
              <a:gd name="connsiteY0-24" fmla="*/ 0 h 684007"/>
              <a:gd name="connsiteX1-25" fmla="*/ 335391 w 342346"/>
              <a:gd name="connsiteY1-26" fmla="*/ 273352 h 684007"/>
              <a:gd name="connsiteX2-27" fmla="*/ 342277 w 342346"/>
              <a:gd name="connsiteY2-28" fmla="*/ 341661 h 684007"/>
              <a:gd name="connsiteX3-29" fmla="*/ 342346 w 342346"/>
              <a:gd name="connsiteY3-30" fmla="*/ 341661 h 684007"/>
              <a:gd name="connsiteX4-31" fmla="*/ 342312 w 342346"/>
              <a:gd name="connsiteY4-32" fmla="*/ 342004 h 684007"/>
              <a:gd name="connsiteX5-33" fmla="*/ 342346 w 342346"/>
              <a:gd name="connsiteY5-34" fmla="*/ 342346 h 684007"/>
              <a:gd name="connsiteX6-35" fmla="*/ 342277 w 342346"/>
              <a:gd name="connsiteY6-36" fmla="*/ 342346 h 684007"/>
              <a:gd name="connsiteX7-37" fmla="*/ 335391 w 342346"/>
              <a:gd name="connsiteY7-38" fmla="*/ 410656 h 684007"/>
              <a:gd name="connsiteX8-39" fmla="*/ 0 w 342346"/>
              <a:gd name="connsiteY8-40" fmla="*/ 684007 h 684007"/>
              <a:gd name="connsiteX9-41" fmla="*/ 0 w 342346"/>
              <a:gd name="connsiteY9-42" fmla="*/ 341662 h 684007"/>
              <a:gd name="connsiteX10-43" fmla="*/ 91440 w 342346"/>
              <a:gd name="connsiteY10-44" fmla="*/ 91440 h 684007"/>
              <a:gd name="connsiteX0-45" fmla="*/ 0 w 342346"/>
              <a:gd name="connsiteY0-46" fmla="*/ 0 h 684007"/>
              <a:gd name="connsiteX1-47" fmla="*/ 335391 w 342346"/>
              <a:gd name="connsiteY1-48" fmla="*/ 273352 h 684007"/>
              <a:gd name="connsiteX2-49" fmla="*/ 342277 w 342346"/>
              <a:gd name="connsiteY2-50" fmla="*/ 341661 h 684007"/>
              <a:gd name="connsiteX3-51" fmla="*/ 342346 w 342346"/>
              <a:gd name="connsiteY3-52" fmla="*/ 341661 h 684007"/>
              <a:gd name="connsiteX4-53" fmla="*/ 342312 w 342346"/>
              <a:gd name="connsiteY4-54" fmla="*/ 342004 h 684007"/>
              <a:gd name="connsiteX5-55" fmla="*/ 342346 w 342346"/>
              <a:gd name="connsiteY5-56" fmla="*/ 342346 h 684007"/>
              <a:gd name="connsiteX6-57" fmla="*/ 342277 w 342346"/>
              <a:gd name="connsiteY6-58" fmla="*/ 342346 h 684007"/>
              <a:gd name="connsiteX7-59" fmla="*/ 335391 w 342346"/>
              <a:gd name="connsiteY7-60" fmla="*/ 410656 h 684007"/>
              <a:gd name="connsiteX8-61" fmla="*/ 0 w 342346"/>
              <a:gd name="connsiteY8-62" fmla="*/ 684007 h 684007"/>
              <a:gd name="connsiteX9-63" fmla="*/ 0 w 342346"/>
              <a:gd name="connsiteY9-64" fmla="*/ 341662 h 684007"/>
              <a:gd name="connsiteX0-65" fmla="*/ 0 w 342346"/>
              <a:gd name="connsiteY0-66" fmla="*/ 0 h 684007"/>
              <a:gd name="connsiteX1-67" fmla="*/ 335391 w 342346"/>
              <a:gd name="connsiteY1-68" fmla="*/ 273352 h 684007"/>
              <a:gd name="connsiteX2-69" fmla="*/ 342277 w 342346"/>
              <a:gd name="connsiteY2-70" fmla="*/ 341661 h 684007"/>
              <a:gd name="connsiteX3-71" fmla="*/ 342346 w 342346"/>
              <a:gd name="connsiteY3-72" fmla="*/ 341661 h 684007"/>
              <a:gd name="connsiteX4-73" fmla="*/ 342312 w 342346"/>
              <a:gd name="connsiteY4-74" fmla="*/ 342004 h 684007"/>
              <a:gd name="connsiteX5-75" fmla="*/ 342346 w 342346"/>
              <a:gd name="connsiteY5-76" fmla="*/ 342346 h 684007"/>
              <a:gd name="connsiteX6-77" fmla="*/ 342277 w 342346"/>
              <a:gd name="connsiteY6-78" fmla="*/ 342346 h 684007"/>
              <a:gd name="connsiteX7-79" fmla="*/ 335391 w 342346"/>
              <a:gd name="connsiteY7-80" fmla="*/ 410656 h 684007"/>
              <a:gd name="connsiteX8-81" fmla="*/ 0 w 342346"/>
              <a:gd name="connsiteY8-82" fmla="*/ 684007 h 684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42346" h="684007">
                <a:moveTo>
                  <a:pt x="0" y="0"/>
                </a:moveTo>
                <a:cubicBezTo>
                  <a:pt x="165438" y="0"/>
                  <a:pt x="303468" y="117351"/>
                  <a:pt x="335391" y="273352"/>
                </a:cubicBezTo>
                <a:lnTo>
                  <a:pt x="342277" y="341661"/>
                </a:lnTo>
                <a:lnTo>
                  <a:pt x="342346" y="341661"/>
                </a:lnTo>
                <a:cubicBezTo>
                  <a:pt x="342335" y="341775"/>
                  <a:pt x="342323" y="341890"/>
                  <a:pt x="342312" y="342004"/>
                </a:cubicBezTo>
                <a:cubicBezTo>
                  <a:pt x="342323" y="342118"/>
                  <a:pt x="342335" y="342232"/>
                  <a:pt x="342346" y="342346"/>
                </a:cubicBezTo>
                <a:lnTo>
                  <a:pt x="342277" y="342346"/>
                </a:lnTo>
                <a:lnTo>
                  <a:pt x="335391" y="410656"/>
                </a:lnTo>
                <a:cubicBezTo>
                  <a:pt x="303468" y="566657"/>
                  <a:pt x="165438" y="684007"/>
                  <a:pt x="0" y="684007"/>
                </a:cubicBezTo>
              </a:path>
            </a:pathLst>
          </a:custGeom>
          <a:ln w="12700">
            <a:solidFill>
              <a:srgbClr val="959F9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153" name="椭圆 152"/>
          <p:cNvSpPr/>
          <p:nvPr/>
        </p:nvSpPr>
        <p:spPr>
          <a:xfrm>
            <a:off x="9720827" y="2484473"/>
            <a:ext cx="458510" cy="458510"/>
          </a:xfrm>
          <a:prstGeom prst="ellips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50" name="椭圆 149"/>
          <p:cNvSpPr/>
          <p:nvPr/>
        </p:nvSpPr>
        <p:spPr>
          <a:xfrm>
            <a:off x="7131266" y="2513092"/>
            <a:ext cx="458510" cy="458510"/>
          </a:xfrm>
          <a:prstGeom prst="ellips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85" name="任意多边形 184"/>
          <p:cNvSpPr/>
          <p:nvPr/>
        </p:nvSpPr>
        <p:spPr>
          <a:xfrm flipH="1">
            <a:off x="5155862" y="2741490"/>
            <a:ext cx="342346" cy="684007"/>
          </a:xfrm>
          <a:custGeom>
            <a:avLst/>
            <a:gdLst>
              <a:gd name="connsiteX0" fmla="*/ 0 w 342346"/>
              <a:gd name="connsiteY0" fmla="*/ 0 h 684007"/>
              <a:gd name="connsiteX1" fmla="*/ 335391 w 342346"/>
              <a:gd name="connsiteY1" fmla="*/ 273352 h 684007"/>
              <a:gd name="connsiteX2" fmla="*/ 342277 w 342346"/>
              <a:gd name="connsiteY2" fmla="*/ 341661 h 684007"/>
              <a:gd name="connsiteX3" fmla="*/ 342346 w 342346"/>
              <a:gd name="connsiteY3" fmla="*/ 341661 h 684007"/>
              <a:gd name="connsiteX4" fmla="*/ 342312 w 342346"/>
              <a:gd name="connsiteY4" fmla="*/ 342004 h 684007"/>
              <a:gd name="connsiteX5" fmla="*/ 342346 w 342346"/>
              <a:gd name="connsiteY5" fmla="*/ 342346 h 684007"/>
              <a:gd name="connsiteX6" fmla="*/ 342277 w 342346"/>
              <a:gd name="connsiteY6" fmla="*/ 342346 h 684007"/>
              <a:gd name="connsiteX7" fmla="*/ 335391 w 342346"/>
              <a:gd name="connsiteY7" fmla="*/ 410656 h 684007"/>
              <a:gd name="connsiteX8" fmla="*/ 0 w 342346"/>
              <a:gd name="connsiteY8" fmla="*/ 684007 h 684007"/>
              <a:gd name="connsiteX9" fmla="*/ 0 w 342346"/>
              <a:gd name="connsiteY9" fmla="*/ 341662 h 684007"/>
              <a:gd name="connsiteX10" fmla="*/ 1 w 342346"/>
              <a:gd name="connsiteY10" fmla="*/ 341662 h 684007"/>
              <a:gd name="connsiteX0-1" fmla="*/ 0 w 342346"/>
              <a:gd name="connsiteY0-2" fmla="*/ 0 h 684007"/>
              <a:gd name="connsiteX1-3" fmla="*/ 335391 w 342346"/>
              <a:gd name="connsiteY1-4" fmla="*/ 273352 h 684007"/>
              <a:gd name="connsiteX2-5" fmla="*/ 342277 w 342346"/>
              <a:gd name="connsiteY2-6" fmla="*/ 341661 h 684007"/>
              <a:gd name="connsiteX3-7" fmla="*/ 342346 w 342346"/>
              <a:gd name="connsiteY3-8" fmla="*/ 341661 h 684007"/>
              <a:gd name="connsiteX4-9" fmla="*/ 342312 w 342346"/>
              <a:gd name="connsiteY4-10" fmla="*/ 342004 h 684007"/>
              <a:gd name="connsiteX5-11" fmla="*/ 342346 w 342346"/>
              <a:gd name="connsiteY5-12" fmla="*/ 342346 h 684007"/>
              <a:gd name="connsiteX6-13" fmla="*/ 342277 w 342346"/>
              <a:gd name="connsiteY6-14" fmla="*/ 342346 h 684007"/>
              <a:gd name="connsiteX7-15" fmla="*/ 335391 w 342346"/>
              <a:gd name="connsiteY7-16" fmla="*/ 410656 h 684007"/>
              <a:gd name="connsiteX8-17" fmla="*/ 0 w 342346"/>
              <a:gd name="connsiteY8-18" fmla="*/ 684007 h 684007"/>
              <a:gd name="connsiteX9-19" fmla="*/ 0 w 342346"/>
              <a:gd name="connsiteY9-20" fmla="*/ 341662 h 684007"/>
              <a:gd name="connsiteX10-21" fmla="*/ 1 w 342346"/>
              <a:gd name="connsiteY10-22" fmla="*/ 341662 h 684007"/>
              <a:gd name="connsiteX11" fmla="*/ 91440 w 342346"/>
              <a:gd name="connsiteY11" fmla="*/ 91440 h 684007"/>
              <a:gd name="connsiteX0-23" fmla="*/ 0 w 342346"/>
              <a:gd name="connsiteY0-24" fmla="*/ 0 h 684007"/>
              <a:gd name="connsiteX1-25" fmla="*/ 335391 w 342346"/>
              <a:gd name="connsiteY1-26" fmla="*/ 273352 h 684007"/>
              <a:gd name="connsiteX2-27" fmla="*/ 342277 w 342346"/>
              <a:gd name="connsiteY2-28" fmla="*/ 341661 h 684007"/>
              <a:gd name="connsiteX3-29" fmla="*/ 342346 w 342346"/>
              <a:gd name="connsiteY3-30" fmla="*/ 341661 h 684007"/>
              <a:gd name="connsiteX4-31" fmla="*/ 342312 w 342346"/>
              <a:gd name="connsiteY4-32" fmla="*/ 342004 h 684007"/>
              <a:gd name="connsiteX5-33" fmla="*/ 342346 w 342346"/>
              <a:gd name="connsiteY5-34" fmla="*/ 342346 h 684007"/>
              <a:gd name="connsiteX6-35" fmla="*/ 342277 w 342346"/>
              <a:gd name="connsiteY6-36" fmla="*/ 342346 h 684007"/>
              <a:gd name="connsiteX7-37" fmla="*/ 335391 w 342346"/>
              <a:gd name="connsiteY7-38" fmla="*/ 410656 h 684007"/>
              <a:gd name="connsiteX8-39" fmla="*/ 0 w 342346"/>
              <a:gd name="connsiteY8-40" fmla="*/ 684007 h 684007"/>
              <a:gd name="connsiteX9-41" fmla="*/ 0 w 342346"/>
              <a:gd name="connsiteY9-42" fmla="*/ 341662 h 684007"/>
              <a:gd name="connsiteX10-43" fmla="*/ 91440 w 342346"/>
              <a:gd name="connsiteY10-44" fmla="*/ 91440 h 684007"/>
              <a:gd name="connsiteX0-45" fmla="*/ 0 w 342346"/>
              <a:gd name="connsiteY0-46" fmla="*/ 0 h 684007"/>
              <a:gd name="connsiteX1-47" fmla="*/ 335391 w 342346"/>
              <a:gd name="connsiteY1-48" fmla="*/ 273352 h 684007"/>
              <a:gd name="connsiteX2-49" fmla="*/ 342277 w 342346"/>
              <a:gd name="connsiteY2-50" fmla="*/ 341661 h 684007"/>
              <a:gd name="connsiteX3-51" fmla="*/ 342346 w 342346"/>
              <a:gd name="connsiteY3-52" fmla="*/ 341661 h 684007"/>
              <a:gd name="connsiteX4-53" fmla="*/ 342312 w 342346"/>
              <a:gd name="connsiteY4-54" fmla="*/ 342004 h 684007"/>
              <a:gd name="connsiteX5-55" fmla="*/ 342346 w 342346"/>
              <a:gd name="connsiteY5-56" fmla="*/ 342346 h 684007"/>
              <a:gd name="connsiteX6-57" fmla="*/ 342277 w 342346"/>
              <a:gd name="connsiteY6-58" fmla="*/ 342346 h 684007"/>
              <a:gd name="connsiteX7-59" fmla="*/ 335391 w 342346"/>
              <a:gd name="connsiteY7-60" fmla="*/ 410656 h 684007"/>
              <a:gd name="connsiteX8-61" fmla="*/ 0 w 342346"/>
              <a:gd name="connsiteY8-62" fmla="*/ 684007 h 684007"/>
              <a:gd name="connsiteX9-63" fmla="*/ 0 w 342346"/>
              <a:gd name="connsiteY9-64" fmla="*/ 341662 h 684007"/>
              <a:gd name="connsiteX0-65" fmla="*/ 0 w 342346"/>
              <a:gd name="connsiteY0-66" fmla="*/ 0 h 684007"/>
              <a:gd name="connsiteX1-67" fmla="*/ 335391 w 342346"/>
              <a:gd name="connsiteY1-68" fmla="*/ 273352 h 684007"/>
              <a:gd name="connsiteX2-69" fmla="*/ 342277 w 342346"/>
              <a:gd name="connsiteY2-70" fmla="*/ 341661 h 684007"/>
              <a:gd name="connsiteX3-71" fmla="*/ 342346 w 342346"/>
              <a:gd name="connsiteY3-72" fmla="*/ 341661 h 684007"/>
              <a:gd name="connsiteX4-73" fmla="*/ 342312 w 342346"/>
              <a:gd name="connsiteY4-74" fmla="*/ 342004 h 684007"/>
              <a:gd name="connsiteX5-75" fmla="*/ 342346 w 342346"/>
              <a:gd name="connsiteY5-76" fmla="*/ 342346 h 684007"/>
              <a:gd name="connsiteX6-77" fmla="*/ 342277 w 342346"/>
              <a:gd name="connsiteY6-78" fmla="*/ 342346 h 684007"/>
              <a:gd name="connsiteX7-79" fmla="*/ 335391 w 342346"/>
              <a:gd name="connsiteY7-80" fmla="*/ 410656 h 684007"/>
              <a:gd name="connsiteX8-81" fmla="*/ 0 w 342346"/>
              <a:gd name="connsiteY8-82" fmla="*/ 684007 h 684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42346" h="684007">
                <a:moveTo>
                  <a:pt x="0" y="0"/>
                </a:moveTo>
                <a:cubicBezTo>
                  <a:pt x="165438" y="0"/>
                  <a:pt x="303468" y="117351"/>
                  <a:pt x="335391" y="273352"/>
                </a:cubicBezTo>
                <a:lnTo>
                  <a:pt x="342277" y="341661"/>
                </a:lnTo>
                <a:lnTo>
                  <a:pt x="342346" y="341661"/>
                </a:lnTo>
                <a:cubicBezTo>
                  <a:pt x="342335" y="341775"/>
                  <a:pt x="342323" y="341890"/>
                  <a:pt x="342312" y="342004"/>
                </a:cubicBezTo>
                <a:cubicBezTo>
                  <a:pt x="342323" y="342118"/>
                  <a:pt x="342335" y="342232"/>
                  <a:pt x="342346" y="342346"/>
                </a:cubicBezTo>
                <a:lnTo>
                  <a:pt x="342277" y="342346"/>
                </a:lnTo>
                <a:lnTo>
                  <a:pt x="335391" y="410656"/>
                </a:lnTo>
                <a:cubicBezTo>
                  <a:pt x="303468" y="566657"/>
                  <a:pt x="165438" y="684007"/>
                  <a:pt x="0" y="684007"/>
                </a:cubicBezTo>
              </a:path>
            </a:pathLst>
          </a:custGeom>
          <a:ln w="12700">
            <a:solidFill>
              <a:srgbClr val="959F9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188" name="等腰三角形 187"/>
          <p:cNvSpPr/>
          <p:nvPr/>
        </p:nvSpPr>
        <p:spPr>
          <a:xfrm flipV="1">
            <a:off x="1639977" y="4460240"/>
            <a:ext cx="159227" cy="137265"/>
          </a:xfrm>
          <a:prstGeom prst="triangl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89" name="等腰三角形 188"/>
          <p:cNvSpPr/>
          <p:nvPr/>
        </p:nvSpPr>
        <p:spPr>
          <a:xfrm flipV="1">
            <a:off x="4557917" y="4472064"/>
            <a:ext cx="159227" cy="137265"/>
          </a:xfrm>
          <a:prstGeom prst="triangl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90" name="等腰三角形 189"/>
          <p:cNvSpPr/>
          <p:nvPr/>
        </p:nvSpPr>
        <p:spPr>
          <a:xfrm>
            <a:off x="2979430" y="3640033"/>
            <a:ext cx="159227" cy="137265"/>
          </a:xfrm>
          <a:prstGeom prst="triangl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91" name="等腰三角形 190"/>
          <p:cNvSpPr/>
          <p:nvPr/>
        </p:nvSpPr>
        <p:spPr>
          <a:xfrm flipV="1">
            <a:off x="7280908" y="3053465"/>
            <a:ext cx="159227" cy="137265"/>
          </a:xfrm>
          <a:prstGeom prst="triangl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192" name="等腰三角形 191"/>
          <p:cNvSpPr/>
          <p:nvPr/>
        </p:nvSpPr>
        <p:spPr>
          <a:xfrm flipV="1">
            <a:off x="9870469" y="3065289"/>
            <a:ext cx="159227" cy="137265"/>
          </a:xfrm>
          <a:prstGeom prst="triangle">
            <a:avLst/>
          </a:prstGeom>
          <a:solidFill>
            <a:srgbClr val="959F9C"/>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cs typeface="+mn-ea"/>
              <a:sym typeface="+mn-lt"/>
            </a:endParaRPr>
          </a:p>
        </p:txBody>
      </p:sp>
      <p:sp>
        <p:nvSpPr>
          <p:cNvPr id="9" name="文本框 8"/>
          <p:cNvSpPr txBox="1"/>
          <p:nvPr/>
        </p:nvSpPr>
        <p:spPr>
          <a:xfrm>
            <a:off x="1404620" y="4753610"/>
            <a:ext cx="601447" cy="338554"/>
          </a:xfrm>
          <a:prstGeom prst="rect">
            <a:avLst/>
          </a:prstGeom>
          <a:noFill/>
        </p:spPr>
        <p:txBody>
          <a:bodyPr wrap="none" rtlCol="0">
            <a:spAutoFit/>
          </a:bodyPr>
          <a:lstStyle/>
          <a:p>
            <a:r>
              <a:rPr lang="en-US" altLang="zh-CN" sz="1600">
                <a:solidFill>
                  <a:srgbClr val="859789"/>
                </a:solidFill>
                <a:cs typeface="+mn-ea"/>
                <a:sym typeface="+mn-lt"/>
              </a:rPr>
              <a:t>2018</a:t>
            </a:r>
            <a:endParaRPr lang="en-US" altLang="zh-CN" sz="1600">
              <a:solidFill>
                <a:srgbClr val="859789"/>
              </a:solidFill>
              <a:cs typeface="+mn-ea"/>
              <a:sym typeface="+mn-lt"/>
            </a:endParaRPr>
          </a:p>
        </p:txBody>
      </p:sp>
      <p:sp>
        <p:nvSpPr>
          <p:cNvPr id="100" name="文本框 99"/>
          <p:cNvSpPr txBox="1"/>
          <p:nvPr/>
        </p:nvSpPr>
        <p:spPr>
          <a:xfrm>
            <a:off x="1985010" y="2513330"/>
            <a:ext cx="2148840" cy="583565"/>
          </a:xfrm>
          <a:prstGeom prst="rect">
            <a:avLst/>
          </a:prstGeom>
          <a:noFill/>
          <a:ln w="9525">
            <a:noFill/>
          </a:ln>
        </p:spPr>
        <p:txBody>
          <a:bodyPr wrap="square">
            <a:spAutoFit/>
          </a:bodyPr>
          <a:lstStyle/>
          <a:p>
            <a:pPr indent="0" algn="ctr"/>
            <a:r>
              <a:rPr lang="zh-CN" sz="1600" b="0">
                <a:solidFill>
                  <a:srgbClr val="859789"/>
                </a:solidFill>
                <a:cs typeface="+mn-ea"/>
                <a:sym typeface="+mn-lt"/>
              </a:rPr>
              <a:t>市场营销、市场调查与预测、广告学</a:t>
            </a:r>
            <a:endParaRPr lang="zh-CN" altLang="en-US" sz="1600" b="0">
              <a:solidFill>
                <a:srgbClr val="859789"/>
              </a:solidFill>
              <a:cs typeface="+mn-ea"/>
              <a:sym typeface="+mn-lt"/>
            </a:endParaRPr>
          </a:p>
        </p:txBody>
      </p:sp>
      <p:sp>
        <p:nvSpPr>
          <p:cNvPr id="4" name="文本框 3"/>
          <p:cNvSpPr txBox="1"/>
          <p:nvPr/>
        </p:nvSpPr>
        <p:spPr>
          <a:xfrm>
            <a:off x="9635490" y="3302635"/>
            <a:ext cx="601447" cy="338554"/>
          </a:xfrm>
          <a:prstGeom prst="rect">
            <a:avLst/>
          </a:prstGeom>
          <a:noFill/>
        </p:spPr>
        <p:txBody>
          <a:bodyPr wrap="none" rtlCol="0">
            <a:spAutoFit/>
          </a:bodyPr>
          <a:lstStyle/>
          <a:p>
            <a:r>
              <a:rPr lang="en-US" altLang="zh-CN" sz="1600">
                <a:solidFill>
                  <a:srgbClr val="859789"/>
                </a:solidFill>
                <a:cs typeface="+mn-ea"/>
                <a:sym typeface="+mn-lt"/>
              </a:rPr>
              <a:t>2020</a:t>
            </a:r>
            <a:endParaRPr lang="en-US" altLang="zh-CN" sz="1600">
              <a:solidFill>
                <a:srgbClr val="859789"/>
              </a:solidFill>
              <a:cs typeface="+mn-ea"/>
              <a:sym typeface="+mn-lt"/>
            </a:endParaRPr>
          </a:p>
        </p:txBody>
      </p:sp>
      <p:sp>
        <p:nvSpPr>
          <p:cNvPr id="5" name="文本框 4"/>
          <p:cNvSpPr txBox="1"/>
          <p:nvPr/>
        </p:nvSpPr>
        <p:spPr>
          <a:xfrm>
            <a:off x="6499860" y="3776980"/>
            <a:ext cx="1720215" cy="583565"/>
          </a:xfrm>
          <a:prstGeom prst="rect">
            <a:avLst/>
          </a:prstGeom>
          <a:noFill/>
        </p:spPr>
        <p:txBody>
          <a:bodyPr wrap="square" rtlCol="0">
            <a:spAutoFit/>
          </a:bodyPr>
          <a:lstStyle/>
          <a:p>
            <a:pPr algn="ctr"/>
            <a:r>
              <a:rPr lang="zh-CN" altLang="en-US" sz="1600">
                <a:solidFill>
                  <a:srgbClr val="859789"/>
                </a:solidFill>
                <a:cs typeface="+mn-ea"/>
                <a:sym typeface="+mn-lt"/>
              </a:rPr>
              <a:t>校外摄影大赛荣获第一名</a:t>
            </a:r>
            <a:endParaRPr lang="zh-CN" altLang="en-US" sz="1600">
              <a:solidFill>
                <a:srgbClr val="859789"/>
              </a:solidFill>
              <a:cs typeface="+mn-ea"/>
              <a:sym typeface="+mn-lt"/>
            </a:endParaRPr>
          </a:p>
        </p:txBody>
      </p:sp>
      <p:sp>
        <p:nvSpPr>
          <p:cNvPr id="31" name="文本框 30"/>
          <p:cNvSpPr txBox="1"/>
          <p:nvPr/>
        </p:nvSpPr>
        <p:spPr>
          <a:xfrm>
            <a:off x="9416415" y="3776980"/>
            <a:ext cx="1720215" cy="583565"/>
          </a:xfrm>
          <a:prstGeom prst="rect">
            <a:avLst/>
          </a:prstGeom>
          <a:noFill/>
        </p:spPr>
        <p:txBody>
          <a:bodyPr wrap="square" rtlCol="0">
            <a:spAutoFit/>
          </a:bodyPr>
          <a:lstStyle/>
          <a:p>
            <a:pPr algn="ctr"/>
            <a:r>
              <a:rPr lang="zh-CN" altLang="en-US" sz="1600">
                <a:solidFill>
                  <a:srgbClr val="859789"/>
                </a:solidFill>
                <a:cs typeface="+mn-ea"/>
                <a:sym typeface="+mn-lt"/>
              </a:rPr>
              <a:t>辩论大赛小组荣获第一名</a:t>
            </a:r>
            <a:endParaRPr lang="zh-CN" altLang="en-US" sz="1600">
              <a:solidFill>
                <a:srgbClr val="859789"/>
              </a:solidFill>
              <a:cs typeface="+mn-ea"/>
              <a:sym typeface="+mn-lt"/>
            </a:endParaRPr>
          </a:p>
        </p:txBody>
      </p:sp>
      <p:sp>
        <p:nvSpPr>
          <p:cNvPr id="10" name="文本框 9"/>
          <p:cNvSpPr txBox="1"/>
          <p:nvPr/>
        </p:nvSpPr>
        <p:spPr>
          <a:xfrm>
            <a:off x="812800" y="5218430"/>
            <a:ext cx="1682750" cy="337185"/>
          </a:xfrm>
          <a:prstGeom prst="rect">
            <a:avLst/>
          </a:prstGeom>
          <a:noFill/>
        </p:spPr>
        <p:txBody>
          <a:bodyPr wrap="square" rtlCol="0">
            <a:spAutoFit/>
          </a:bodyPr>
          <a:lstStyle/>
          <a:p>
            <a:pPr algn="ctr"/>
            <a:r>
              <a:rPr lang="zh-CN" altLang="en-US" sz="1600">
                <a:solidFill>
                  <a:srgbClr val="859789"/>
                </a:solidFill>
                <a:cs typeface="+mn-ea"/>
                <a:sym typeface="+mn-lt"/>
              </a:rPr>
              <a:t>就读于</a:t>
            </a:r>
            <a:r>
              <a:rPr lang="en-US" altLang="zh-CN" sz="1600">
                <a:solidFill>
                  <a:srgbClr val="859789"/>
                </a:solidFill>
                <a:cs typeface="+mn-ea"/>
                <a:sym typeface="+mn-lt"/>
              </a:rPr>
              <a:t>XX</a:t>
            </a:r>
            <a:r>
              <a:rPr lang="zh-CN" altLang="en-US" sz="1600">
                <a:solidFill>
                  <a:srgbClr val="859789"/>
                </a:solidFill>
                <a:cs typeface="+mn-ea"/>
                <a:sym typeface="+mn-lt"/>
              </a:rPr>
              <a:t>大学</a:t>
            </a:r>
            <a:endParaRPr lang="zh-CN" altLang="en-US" sz="1600">
              <a:solidFill>
                <a:srgbClr val="859789"/>
              </a:solidFill>
              <a:cs typeface="+mn-ea"/>
              <a:sym typeface="+mn-lt"/>
            </a:endParaRPr>
          </a:p>
        </p:txBody>
      </p:sp>
      <p:sp>
        <p:nvSpPr>
          <p:cNvPr id="6" name="文本框 5"/>
          <p:cNvSpPr txBox="1"/>
          <p:nvPr/>
        </p:nvSpPr>
        <p:spPr>
          <a:xfrm>
            <a:off x="2448560" y="3229610"/>
            <a:ext cx="1221740" cy="337185"/>
          </a:xfrm>
          <a:prstGeom prst="rect">
            <a:avLst/>
          </a:prstGeom>
          <a:noFill/>
        </p:spPr>
        <p:txBody>
          <a:bodyPr wrap="square" rtlCol="0">
            <a:spAutoFit/>
          </a:bodyPr>
          <a:lstStyle/>
          <a:p>
            <a:r>
              <a:rPr lang="zh-CN" altLang="en-US" sz="1600">
                <a:solidFill>
                  <a:srgbClr val="859789"/>
                </a:solidFill>
                <a:cs typeface="+mn-ea"/>
                <a:sym typeface="+mn-lt"/>
              </a:rPr>
              <a:t>主修课程</a:t>
            </a:r>
            <a:endParaRPr lang="zh-CN" altLang="en-US" sz="1600">
              <a:solidFill>
                <a:srgbClr val="859789"/>
              </a:solidFill>
              <a:cs typeface="+mn-ea"/>
              <a:sym typeface="+mn-lt"/>
            </a:endParaRPr>
          </a:p>
        </p:txBody>
      </p:sp>
      <p:sp>
        <p:nvSpPr>
          <p:cNvPr id="7" name="文本框 6"/>
          <p:cNvSpPr txBox="1"/>
          <p:nvPr/>
        </p:nvSpPr>
        <p:spPr>
          <a:xfrm>
            <a:off x="3778250" y="5218430"/>
            <a:ext cx="1720215" cy="583565"/>
          </a:xfrm>
          <a:prstGeom prst="rect">
            <a:avLst/>
          </a:prstGeom>
          <a:noFill/>
        </p:spPr>
        <p:txBody>
          <a:bodyPr wrap="square" rtlCol="0">
            <a:spAutoFit/>
          </a:bodyPr>
          <a:lstStyle/>
          <a:p>
            <a:pPr algn="ctr"/>
            <a:r>
              <a:rPr lang="zh-CN" altLang="en-US" sz="1600">
                <a:solidFill>
                  <a:srgbClr val="859789"/>
                </a:solidFill>
                <a:cs typeface="+mn-ea"/>
                <a:sym typeface="+mn-lt"/>
              </a:rPr>
              <a:t>大学生技能大赛荣获第一名</a:t>
            </a:r>
            <a:endParaRPr lang="zh-CN" altLang="en-US" sz="1600">
              <a:solidFill>
                <a:srgbClr val="859789"/>
              </a:solidFill>
              <a:cs typeface="+mn-ea"/>
              <a:sym typeface="+mn-lt"/>
            </a:endParaRPr>
          </a:p>
        </p:txBody>
      </p:sp>
      <p:sp>
        <p:nvSpPr>
          <p:cNvPr id="8" name="文本框 7"/>
          <p:cNvSpPr txBox="1"/>
          <p:nvPr/>
        </p:nvSpPr>
        <p:spPr>
          <a:xfrm>
            <a:off x="7046595" y="3302635"/>
            <a:ext cx="601447" cy="338554"/>
          </a:xfrm>
          <a:prstGeom prst="rect">
            <a:avLst/>
          </a:prstGeom>
          <a:noFill/>
        </p:spPr>
        <p:txBody>
          <a:bodyPr wrap="none" rtlCol="0">
            <a:spAutoFit/>
          </a:bodyPr>
          <a:lstStyle/>
          <a:p>
            <a:r>
              <a:rPr lang="en-US" altLang="zh-CN" sz="1600">
                <a:solidFill>
                  <a:srgbClr val="859789"/>
                </a:solidFill>
                <a:cs typeface="+mn-ea"/>
                <a:sym typeface="+mn-lt"/>
              </a:rPr>
              <a:t>2019</a:t>
            </a:r>
            <a:endParaRPr lang="en-US" altLang="zh-CN" sz="1600">
              <a:solidFill>
                <a:srgbClr val="859789"/>
              </a:solidFill>
              <a:cs typeface="+mn-ea"/>
              <a:sym typeface="+mn-lt"/>
            </a:endParaRPr>
          </a:p>
        </p:txBody>
      </p:sp>
      <p:sp>
        <p:nvSpPr>
          <p:cNvPr id="12" name="文本框 11"/>
          <p:cNvSpPr txBox="1"/>
          <p:nvPr/>
        </p:nvSpPr>
        <p:spPr>
          <a:xfrm>
            <a:off x="4322445" y="4753610"/>
            <a:ext cx="601447" cy="338554"/>
          </a:xfrm>
          <a:prstGeom prst="rect">
            <a:avLst/>
          </a:prstGeom>
          <a:noFill/>
        </p:spPr>
        <p:txBody>
          <a:bodyPr wrap="none" rtlCol="0">
            <a:spAutoFit/>
          </a:bodyPr>
          <a:lstStyle/>
          <a:p>
            <a:r>
              <a:rPr lang="en-US" altLang="zh-CN" sz="1600">
                <a:solidFill>
                  <a:srgbClr val="859789"/>
                </a:solidFill>
                <a:cs typeface="+mn-ea"/>
                <a:sym typeface="+mn-lt"/>
              </a:rPr>
              <a:t>2019</a:t>
            </a:r>
            <a:endParaRPr lang="en-US" altLang="zh-CN" sz="1600">
              <a:solidFill>
                <a:srgbClr val="859789"/>
              </a:solidFill>
              <a:cs typeface="+mn-ea"/>
              <a:sym typeface="+mn-lt"/>
            </a:endParaRPr>
          </a:p>
        </p:txBody>
      </p:sp>
      <p:sp>
        <p:nvSpPr>
          <p:cNvPr id="3" name="文本框 2"/>
          <p:cNvSpPr txBox="1"/>
          <p:nvPr/>
        </p:nvSpPr>
        <p:spPr>
          <a:xfrm>
            <a:off x="1503045" y="3926840"/>
            <a:ext cx="434340" cy="368300"/>
          </a:xfrm>
          <a:prstGeom prst="rect">
            <a:avLst/>
          </a:prstGeom>
          <a:noFill/>
        </p:spPr>
        <p:txBody>
          <a:bodyPr wrap="none" rtlCol="0">
            <a:spAutoFit/>
          </a:bodyPr>
          <a:lstStyle/>
          <a:p>
            <a:r>
              <a:rPr lang="en-US" altLang="zh-CN">
                <a:solidFill>
                  <a:schemeClr val="bg1"/>
                </a:solidFill>
                <a:cs typeface="+mn-ea"/>
                <a:sym typeface="+mn-lt"/>
              </a:rPr>
              <a:t>01</a:t>
            </a:r>
            <a:endParaRPr lang="en-US" altLang="zh-CN">
              <a:solidFill>
                <a:schemeClr val="bg1"/>
              </a:solidFill>
              <a:cs typeface="+mn-ea"/>
              <a:sym typeface="+mn-lt"/>
            </a:endParaRPr>
          </a:p>
        </p:txBody>
      </p:sp>
      <p:sp>
        <p:nvSpPr>
          <p:cNvPr id="11" name="文本框 10"/>
          <p:cNvSpPr txBox="1"/>
          <p:nvPr/>
        </p:nvSpPr>
        <p:spPr>
          <a:xfrm>
            <a:off x="2842260" y="3926840"/>
            <a:ext cx="434340" cy="368300"/>
          </a:xfrm>
          <a:prstGeom prst="rect">
            <a:avLst/>
          </a:prstGeom>
          <a:noFill/>
        </p:spPr>
        <p:txBody>
          <a:bodyPr wrap="none" rtlCol="0">
            <a:spAutoFit/>
          </a:bodyPr>
          <a:lstStyle/>
          <a:p>
            <a:r>
              <a:rPr lang="en-US" altLang="zh-CN">
                <a:solidFill>
                  <a:schemeClr val="bg1"/>
                </a:solidFill>
                <a:cs typeface="+mn-ea"/>
                <a:sym typeface="+mn-lt"/>
              </a:rPr>
              <a:t>02</a:t>
            </a:r>
            <a:endParaRPr lang="en-US" altLang="zh-CN">
              <a:solidFill>
                <a:schemeClr val="bg1"/>
              </a:solidFill>
              <a:cs typeface="+mn-ea"/>
              <a:sym typeface="+mn-lt"/>
            </a:endParaRPr>
          </a:p>
        </p:txBody>
      </p:sp>
      <p:sp>
        <p:nvSpPr>
          <p:cNvPr id="13" name="文本框 12"/>
          <p:cNvSpPr txBox="1"/>
          <p:nvPr/>
        </p:nvSpPr>
        <p:spPr>
          <a:xfrm>
            <a:off x="4420235" y="3926840"/>
            <a:ext cx="434340" cy="368300"/>
          </a:xfrm>
          <a:prstGeom prst="rect">
            <a:avLst/>
          </a:prstGeom>
          <a:noFill/>
        </p:spPr>
        <p:txBody>
          <a:bodyPr wrap="none" rtlCol="0">
            <a:spAutoFit/>
          </a:bodyPr>
          <a:lstStyle/>
          <a:p>
            <a:r>
              <a:rPr lang="en-US" altLang="zh-CN">
                <a:solidFill>
                  <a:schemeClr val="bg1"/>
                </a:solidFill>
                <a:cs typeface="+mn-ea"/>
                <a:sym typeface="+mn-lt"/>
              </a:rPr>
              <a:t>03</a:t>
            </a:r>
            <a:endParaRPr lang="en-US" altLang="zh-CN">
              <a:solidFill>
                <a:schemeClr val="bg1"/>
              </a:solidFill>
              <a:cs typeface="+mn-ea"/>
              <a:sym typeface="+mn-lt"/>
            </a:endParaRPr>
          </a:p>
        </p:txBody>
      </p:sp>
      <p:sp>
        <p:nvSpPr>
          <p:cNvPr id="14" name="文本框 13"/>
          <p:cNvSpPr txBox="1"/>
          <p:nvPr/>
        </p:nvSpPr>
        <p:spPr>
          <a:xfrm>
            <a:off x="7155180" y="2557145"/>
            <a:ext cx="434340" cy="368300"/>
          </a:xfrm>
          <a:prstGeom prst="rect">
            <a:avLst/>
          </a:prstGeom>
          <a:noFill/>
        </p:spPr>
        <p:txBody>
          <a:bodyPr wrap="none" rtlCol="0">
            <a:spAutoFit/>
          </a:bodyPr>
          <a:lstStyle/>
          <a:p>
            <a:r>
              <a:rPr lang="en-US" altLang="zh-CN">
                <a:solidFill>
                  <a:schemeClr val="bg1"/>
                </a:solidFill>
                <a:cs typeface="+mn-ea"/>
                <a:sym typeface="+mn-lt"/>
              </a:rPr>
              <a:t>04</a:t>
            </a:r>
            <a:endParaRPr lang="en-US" altLang="zh-CN">
              <a:solidFill>
                <a:schemeClr val="bg1"/>
              </a:solidFill>
              <a:cs typeface="+mn-ea"/>
              <a:sym typeface="+mn-lt"/>
            </a:endParaRPr>
          </a:p>
        </p:txBody>
      </p:sp>
      <p:sp>
        <p:nvSpPr>
          <p:cNvPr id="15" name="文本框 14"/>
          <p:cNvSpPr txBox="1"/>
          <p:nvPr/>
        </p:nvSpPr>
        <p:spPr>
          <a:xfrm>
            <a:off x="9733280" y="2529840"/>
            <a:ext cx="434340" cy="368300"/>
          </a:xfrm>
          <a:prstGeom prst="rect">
            <a:avLst/>
          </a:prstGeom>
          <a:noFill/>
        </p:spPr>
        <p:txBody>
          <a:bodyPr wrap="none" rtlCol="0">
            <a:spAutoFit/>
          </a:bodyPr>
          <a:lstStyle/>
          <a:p>
            <a:r>
              <a:rPr lang="en-US" altLang="zh-CN">
                <a:solidFill>
                  <a:schemeClr val="bg1"/>
                </a:solidFill>
                <a:cs typeface="+mn-ea"/>
                <a:sym typeface="+mn-lt"/>
              </a:rPr>
              <a:t>05</a:t>
            </a:r>
            <a:endParaRPr lang="en-US" altLang="zh-CN">
              <a:solidFill>
                <a:schemeClr val="bg1"/>
              </a:solidFill>
              <a:cs typeface="+mn-ea"/>
              <a:sym typeface="+mn-lt"/>
            </a:endParaRPr>
          </a:p>
        </p:txBody>
      </p:sp>
    </p:spTree>
  </p:cSld>
  <p:clrMapOvr>
    <a:masterClrMapping/>
  </p:clrMapOvr>
  <p:transition advTm="3000">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图片" descr="F:\PPT加油\4.  背景素材\330691-1409110P64044.jpg"/>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3"/>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 y="0"/>
            <a:ext cx="4401725" cy="6858000"/>
          </a:xfrm>
          <a:prstGeom prst="rect">
            <a:avLst/>
          </a:prstGeom>
          <a:solidFill>
            <a:srgbClr val="9CABA6">
              <a:alpha val="73000"/>
            </a:srgb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D7BC76"/>
              </a:solidFill>
              <a:effectLst/>
              <a:uLnTx/>
              <a:uFillTx/>
              <a:cs typeface="+mn-ea"/>
              <a:sym typeface="+mn-lt"/>
            </a:endParaRPr>
          </a:p>
        </p:txBody>
      </p:sp>
      <p:sp>
        <p:nvSpPr>
          <p:cNvPr id="2" name="文本框 1"/>
          <p:cNvSpPr txBox="1"/>
          <p:nvPr/>
        </p:nvSpPr>
        <p:spPr>
          <a:xfrm rot="16200000">
            <a:off x="-2251075" y="2498090"/>
            <a:ext cx="6365240" cy="1861185"/>
          </a:xfrm>
          <a:prstGeom prst="rect">
            <a:avLst/>
          </a:prstGeom>
          <a:noFill/>
        </p:spPr>
        <p:txBody>
          <a:bodyPr wrap="square" rtlCol="0">
            <a:spAutoFit/>
          </a:bodyPr>
          <a:lstStyle/>
          <a:p>
            <a:pPr algn="dist"/>
            <a:r>
              <a:rPr lang="zh-CN" altLang="en-US" sz="11500">
                <a:solidFill>
                  <a:schemeClr val="tx1">
                    <a:alpha val="11000"/>
                  </a:schemeClr>
                </a:solidFill>
                <a:cs typeface="+mn-ea"/>
                <a:sym typeface="+mn-lt"/>
              </a:rPr>
              <a:t>第一章节</a:t>
            </a:r>
            <a:endParaRPr lang="zh-CN" altLang="en-US" sz="11500">
              <a:solidFill>
                <a:schemeClr val="tx1">
                  <a:alpha val="11000"/>
                </a:schemeClr>
              </a:solidFill>
              <a:cs typeface="+mn-ea"/>
              <a:sym typeface="+mn-lt"/>
            </a:endParaRPr>
          </a:p>
        </p:txBody>
      </p:sp>
      <p:sp>
        <p:nvSpPr>
          <p:cNvPr id="19" name="矩形 18"/>
          <p:cNvSpPr/>
          <p:nvPr/>
        </p:nvSpPr>
        <p:spPr>
          <a:xfrm>
            <a:off x="1011749" y="709439"/>
            <a:ext cx="10561129" cy="5439121"/>
          </a:xfrm>
          <a:prstGeom prst="rect">
            <a:avLst/>
          </a:prstGeom>
          <a:solidFill>
            <a:srgbClr val="F7F7F7"/>
          </a:solidFill>
          <a:ln>
            <a:noFill/>
          </a:ln>
          <a:effectLst>
            <a:outerShdw blurRad="177800" sx="103000" sy="103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812596" y="167027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pic>
        <p:nvPicPr>
          <p:cNvPr id="16" name="图片 15"/>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024407" y="709439"/>
            <a:ext cx="1777099" cy="1087274"/>
          </a:xfrm>
          <a:prstGeom prst="rect">
            <a:avLst/>
          </a:prstGeom>
        </p:spPr>
      </p:pic>
      <p:sp>
        <p:nvSpPr>
          <p:cNvPr id="17" name="文本框 16"/>
          <p:cNvSpPr txBox="1"/>
          <p:nvPr/>
        </p:nvSpPr>
        <p:spPr>
          <a:xfrm>
            <a:off x="1862455" y="4037330"/>
            <a:ext cx="4843145" cy="521970"/>
          </a:xfrm>
          <a:prstGeom prst="rect">
            <a:avLst/>
          </a:prstGeom>
          <a:noFill/>
        </p:spPr>
        <p:txBody>
          <a:bodyPr wrap="square" rtlCol="0">
            <a:spAutoFit/>
          </a:bodyPr>
          <a:lstStyle/>
          <a:p>
            <a:pPr lvl="0" algn="dist">
              <a:defRPr/>
            </a:pPr>
            <a:r>
              <a:rPr lang="en-US" altLang="zh-CN" sz="2800" dirty="0">
                <a:solidFill>
                  <a:srgbClr val="959F9C"/>
                </a:solidFill>
                <a:cs typeface="+mn-ea"/>
                <a:sym typeface="+mn-lt"/>
              </a:rPr>
              <a:t>Campus experience</a:t>
            </a:r>
            <a:endParaRPr kumimoji="0" lang="zh-CN" altLang="en-US" sz="2800" b="0" i="0" u="none" strike="noStrike" kern="1200" cap="none" spc="0" normalizeH="0" baseline="0" noProof="0" dirty="0">
              <a:ln>
                <a:noFill/>
              </a:ln>
              <a:solidFill>
                <a:srgbClr val="959F9C"/>
              </a:solidFill>
              <a:effectLst/>
              <a:uLnTx/>
              <a:uFillTx/>
              <a:cs typeface="+mn-ea"/>
              <a:sym typeface="+mn-lt"/>
            </a:endParaRPr>
          </a:p>
        </p:txBody>
      </p:sp>
      <p:sp>
        <p:nvSpPr>
          <p:cNvPr id="145" name="矩形 144"/>
          <p:cNvSpPr/>
          <p:nvPr/>
        </p:nvSpPr>
        <p:spPr>
          <a:xfrm flipV="1">
            <a:off x="10509306" y="1472597"/>
            <a:ext cx="758613" cy="45719"/>
          </a:xfrm>
          <a:prstGeom prst="rect">
            <a:avLst/>
          </a:prstGeom>
          <a:solidFill>
            <a:srgbClr val="959F9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9" name="矩形 148"/>
          <p:cNvSpPr/>
          <p:nvPr/>
        </p:nvSpPr>
        <p:spPr>
          <a:xfrm flipV="1">
            <a:off x="1862447" y="4763355"/>
            <a:ext cx="2977349" cy="71233"/>
          </a:xfrm>
          <a:prstGeom prst="rect">
            <a:avLst/>
          </a:prstGeom>
          <a:gradFill>
            <a:gsLst>
              <a:gs pos="54000">
                <a:srgbClr val="959F9C"/>
              </a:gs>
              <a:gs pos="100000">
                <a:prstClr val="white">
                  <a:alpha val="13000"/>
                </a:prst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862447" y="2865755"/>
            <a:ext cx="5417820" cy="922020"/>
          </a:xfrm>
          <a:prstGeom prst="rect">
            <a:avLst/>
          </a:prstGeom>
          <a:noFill/>
        </p:spPr>
        <p:txBody>
          <a:bodyPr wrap="square" rtlCol="0">
            <a:spAutoFit/>
          </a:bodyPr>
          <a:lstStyle/>
          <a:p>
            <a:pPr marL="571500" indent="-571500" algn="dist">
              <a:buFont typeface="Wingdings" panose="05000000000000000000" charset="0"/>
              <a:buChar char="Ø"/>
            </a:pPr>
            <a:r>
              <a:rPr lang="zh-CN" altLang="en-US" sz="5400" dirty="0" smtClean="0">
                <a:solidFill>
                  <a:srgbClr val="959F9C"/>
                </a:solidFill>
                <a:cs typeface="+mn-ea"/>
                <a:sym typeface="+mn-lt"/>
              </a:rPr>
              <a:t>校园经历</a:t>
            </a:r>
            <a:endParaRPr kumimoji="0" lang="zh-CN" altLang="en-US" sz="5400" b="1" i="0" u="none" strike="noStrike" kern="1200" cap="none" spc="0" normalizeH="0" baseline="0" noProof="0" dirty="0">
              <a:ln>
                <a:noFill/>
              </a:ln>
              <a:solidFill>
                <a:srgbClr val="959F9C"/>
              </a:solidFill>
              <a:effectLst/>
              <a:uLnTx/>
              <a:uFillTx/>
              <a:cs typeface="+mn-ea"/>
              <a:sym typeface="+mn-lt"/>
            </a:endParaRPr>
          </a:p>
        </p:txBody>
      </p:sp>
      <p:grpSp>
        <p:nvGrpSpPr>
          <p:cNvPr id="9" name="组合 8"/>
          <p:cNvGrpSpPr/>
          <p:nvPr/>
        </p:nvGrpSpPr>
        <p:grpSpPr>
          <a:xfrm>
            <a:off x="1862447" y="5713730"/>
            <a:ext cx="262890" cy="59055"/>
            <a:chOff x="2593" y="8998"/>
            <a:chExt cx="414" cy="93"/>
          </a:xfrm>
        </p:grpSpPr>
        <p:cxnSp>
          <p:nvCxnSpPr>
            <p:cNvPr id="416" name="直接连接符 415"/>
            <p:cNvCxnSpPr/>
            <p:nvPr/>
          </p:nvCxnSpPr>
          <p:spPr>
            <a:xfrm>
              <a:off x="2593" y="8998"/>
              <a:ext cx="41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a:off x="2593" y="9091"/>
              <a:ext cx="255" cy="0"/>
            </a:xfrm>
            <a:prstGeom prst="line">
              <a:avLst/>
            </a:prstGeom>
            <a:ln w="19050" cap="rnd">
              <a:solidFill>
                <a:srgbClr val="959F9C"/>
              </a:solidFill>
            </a:ln>
          </p:spPr>
          <p:style>
            <a:lnRef idx="1">
              <a:schemeClr val="accent1"/>
            </a:lnRef>
            <a:fillRef idx="0">
              <a:schemeClr val="accent1"/>
            </a:fillRef>
            <a:effectRef idx="0">
              <a:schemeClr val="accent1"/>
            </a:effectRef>
            <a:fontRef idx="minor">
              <a:schemeClr val="tx1"/>
            </a:fontRef>
          </p:style>
        </p:cxnSp>
      </p:grpSp>
      <p:sp>
        <p:nvSpPr>
          <p:cNvPr id="14" name="任意多边形 13"/>
          <p:cNvSpPr/>
          <p:nvPr/>
        </p:nvSpPr>
        <p:spPr>
          <a:xfrm>
            <a:off x="9226550" y="3044190"/>
            <a:ext cx="921385" cy="1399540"/>
          </a:xfrm>
          <a:custGeom>
            <a:avLst/>
            <a:gdLst/>
            <a:ahLst/>
            <a:cxnLst>
              <a:cxn ang="3">
                <a:pos x="hc" y="t"/>
              </a:cxn>
              <a:cxn ang="cd2">
                <a:pos x="l" y="vc"/>
              </a:cxn>
              <a:cxn ang="cd4">
                <a:pos x="hc" y="b"/>
              </a:cxn>
              <a:cxn ang="0">
                <a:pos x="r" y="vc"/>
              </a:cxn>
            </a:cxnLst>
            <a:rect l="l" t="t" r="r" b="b"/>
            <a:pathLst>
              <a:path w="461" h="700">
                <a:moveTo>
                  <a:pt x="200" y="0"/>
                </a:moveTo>
                <a:lnTo>
                  <a:pt x="335" y="58"/>
                </a:lnTo>
                <a:cubicBezTo>
                  <a:pt x="332" y="71"/>
                  <a:pt x="326" y="80"/>
                  <a:pt x="317" y="85"/>
                </a:cubicBezTo>
                <a:cubicBezTo>
                  <a:pt x="308" y="90"/>
                  <a:pt x="300" y="91"/>
                  <a:pt x="293" y="90"/>
                </a:cubicBezTo>
                <a:cubicBezTo>
                  <a:pt x="283" y="105"/>
                  <a:pt x="270" y="123"/>
                  <a:pt x="254" y="144"/>
                </a:cubicBezTo>
                <a:cubicBezTo>
                  <a:pt x="238" y="164"/>
                  <a:pt x="221" y="185"/>
                  <a:pt x="202" y="207"/>
                </a:cubicBezTo>
                <a:cubicBezTo>
                  <a:pt x="184" y="228"/>
                  <a:pt x="165" y="249"/>
                  <a:pt x="145" y="269"/>
                </a:cubicBezTo>
                <a:cubicBezTo>
                  <a:pt x="126" y="289"/>
                  <a:pt x="108" y="301"/>
                  <a:pt x="92" y="304"/>
                </a:cubicBezTo>
                <a:cubicBezTo>
                  <a:pt x="108" y="304"/>
                  <a:pt x="133" y="304"/>
                  <a:pt x="165" y="302"/>
                </a:cubicBezTo>
                <a:cubicBezTo>
                  <a:pt x="197" y="300"/>
                  <a:pt x="230" y="298"/>
                  <a:pt x="262" y="296"/>
                </a:cubicBezTo>
                <a:cubicBezTo>
                  <a:pt x="276" y="276"/>
                  <a:pt x="288" y="255"/>
                  <a:pt x="300" y="234"/>
                </a:cubicBezTo>
                <a:cubicBezTo>
                  <a:pt x="312" y="213"/>
                  <a:pt x="324" y="191"/>
                  <a:pt x="336" y="168"/>
                </a:cubicBezTo>
                <a:lnTo>
                  <a:pt x="461" y="242"/>
                </a:lnTo>
                <a:cubicBezTo>
                  <a:pt x="456" y="255"/>
                  <a:pt x="449" y="264"/>
                  <a:pt x="440" y="267"/>
                </a:cubicBezTo>
                <a:cubicBezTo>
                  <a:pt x="430" y="270"/>
                  <a:pt x="422" y="270"/>
                  <a:pt x="415" y="268"/>
                </a:cubicBezTo>
                <a:cubicBezTo>
                  <a:pt x="401" y="288"/>
                  <a:pt x="383" y="313"/>
                  <a:pt x="359" y="341"/>
                </a:cubicBezTo>
                <a:cubicBezTo>
                  <a:pt x="335" y="369"/>
                  <a:pt x="310" y="397"/>
                  <a:pt x="283" y="425"/>
                </a:cubicBezTo>
                <a:cubicBezTo>
                  <a:pt x="257" y="452"/>
                  <a:pt x="229" y="480"/>
                  <a:pt x="198" y="509"/>
                </a:cubicBezTo>
                <a:cubicBezTo>
                  <a:pt x="168" y="537"/>
                  <a:pt x="140" y="556"/>
                  <a:pt x="114" y="566"/>
                </a:cubicBezTo>
                <a:cubicBezTo>
                  <a:pt x="141" y="563"/>
                  <a:pt x="179" y="559"/>
                  <a:pt x="227" y="553"/>
                </a:cubicBezTo>
                <a:cubicBezTo>
                  <a:pt x="276" y="548"/>
                  <a:pt x="329" y="541"/>
                  <a:pt x="387" y="534"/>
                </a:cubicBezTo>
                <a:lnTo>
                  <a:pt x="391" y="567"/>
                </a:lnTo>
                <a:cubicBezTo>
                  <a:pt x="359" y="579"/>
                  <a:pt x="317" y="596"/>
                  <a:pt x="263" y="617"/>
                </a:cubicBezTo>
                <a:cubicBezTo>
                  <a:pt x="209" y="638"/>
                  <a:pt x="152" y="657"/>
                  <a:pt x="92" y="675"/>
                </a:cubicBezTo>
                <a:cubicBezTo>
                  <a:pt x="84" y="688"/>
                  <a:pt x="71" y="696"/>
                  <a:pt x="53" y="700"/>
                </a:cubicBezTo>
                <a:lnTo>
                  <a:pt x="5" y="575"/>
                </a:lnTo>
                <a:cubicBezTo>
                  <a:pt x="16" y="571"/>
                  <a:pt x="23" y="569"/>
                  <a:pt x="27" y="568"/>
                </a:cubicBezTo>
                <a:cubicBezTo>
                  <a:pt x="29" y="567"/>
                  <a:pt x="32" y="566"/>
                  <a:pt x="36" y="564"/>
                </a:cubicBezTo>
                <a:cubicBezTo>
                  <a:pt x="40" y="562"/>
                  <a:pt x="43" y="561"/>
                  <a:pt x="44" y="560"/>
                </a:cubicBezTo>
                <a:cubicBezTo>
                  <a:pt x="73" y="536"/>
                  <a:pt x="105" y="504"/>
                  <a:pt x="138" y="465"/>
                </a:cubicBezTo>
                <a:cubicBezTo>
                  <a:pt x="171" y="425"/>
                  <a:pt x="203" y="389"/>
                  <a:pt x="232" y="356"/>
                </a:cubicBezTo>
                <a:cubicBezTo>
                  <a:pt x="220" y="363"/>
                  <a:pt x="199" y="372"/>
                  <a:pt x="169" y="382"/>
                </a:cubicBezTo>
                <a:cubicBezTo>
                  <a:pt x="139" y="392"/>
                  <a:pt x="110" y="401"/>
                  <a:pt x="82" y="410"/>
                </a:cubicBezTo>
                <a:cubicBezTo>
                  <a:pt x="75" y="419"/>
                  <a:pt x="63" y="425"/>
                  <a:pt x="47" y="428"/>
                </a:cubicBezTo>
                <a:lnTo>
                  <a:pt x="0" y="302"/>
                </a:lnTo>
                <a:cubicBezTo>
                  <a:pt x="10" y="300"/>
                  <a:pt x="16" y="299"/>
                  <a:pt x="19" y="298"/>
                </a:cubicBezTo>
                <a:cubicBezTo>
                  <a:pt x="22" y="296"/>
                  <a:pt x="25" y="295"/>
                  <a:pt x="27" y="294"/>
                </a:cubicBezTo>
                <a:cubicBezTo>
                  <a:pt x="30" y="293"/>
                  <a:pt x="31" y="293"/>
                  <a:pt x="31" y="293"/>
                </a:cubicBezTo>
                <a:cubicBezTo>
                  <a:pt x="47" y="278"/>
                  <a:pt x="63" y="259"/>
                  <a:pt x="79" y="235"/>
                </a:cubicBezTo>
                <a:cubicBezTo>
                  <a:pt x="96" y="212"/>
                  <a:pt x="111" y="186"/>
                  <a:pt x="127" y="158"/>
                </a:cubicBezTo>
                <a:cubicBezTo>
                  <a:pt x="142" y="131"/>
                  <a:pt x="156" y="103"/>
                  <a:pt x="168" y="77"/>
                </a:cubicBezTo>
                <a:cubicBezTo>
                  <a:pt x="181" y="51"/>
                  <a:pt x="191" y="25"/>
                  <a:pt x="200"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1" name="任意多边形 20"/>
          <p:cNvSpPr/>
          <p:nvPr/>
        </p:nvSpPr>
        <p:spPr>
          <a:xfrm>
            <a:off x="8435975" y="1814830"/>
            <a:ext cx="278130" cy="1922145"/>
          </a:xfrm>
          <a:custGeom>
            <a:avLst/>
            <a:gdLst/>
            <a:ahLst/>
            <a:cxnLst>
              <a:cxn ang="3">
                <a:pos x="hc" y="t"/>
              </a:cxn>
              <a:cxn ang="cd2">
                <a:pos x="l" y="vc"/>
              </a:cxn>
              <a:cxn ang="cd4">
                <a:pos x="hc" y="b"/>
              </a:cxn>
              <a:cxn ang="0">
                <a:pos x="r" y="vc"/>
              </a:cxn>
            </a:cxnLst>
            <a:rect l="l" t="t" r="r" b="b"/>
            <a:pathLst>
              <a:path w="147" h="631">
                <a:moveTo>
                  <a:pt x="0" y="0"/>
                </a:moveTo>
                <a:lnTo>
                  <a:pt x="147" y="15"/>
                </a:lnTo>
                <a:cubicBezTo>
                  <a:pt x="145" y="32"/>
                  <a:pt x="141" y="44"/>
                  <a:pt x="134" y="51"/>
                </a:cubicBezTo>
                <a:cubicBezTo>
                  <a:pt x="126" y="57"/>
                  <a:pt x="118" y="61"/>
                  <a:pt x="108" y="63"/>
                </a:cubicBezTo>
                <a:lnTo>
                  <a:pt x="108" y="592"/>
                </a:lnTo>
                <a:cubicBezTo>
                  <a:pt x="108" y="598"/>
                  <a:pt x="105" y="603"/>
                  <a:pt x="99" y="608"/>
                </a:cubicBezTo>
                <a:cubicBezTo>
                  <a:pt x="93" y="613"/>
                  <a:pt x="86" y="616"/>
                  <a:pt x="79" y="619"/>
                </a:cubicBezTo>
                <a:cubicBezTo>
                  <a:pt x="72" y="622"/>
                  <a:pt x="64" y="625"/>
                  <a:pt x="55" y="627"/>
                </a:cubicBezTo>
                <a:cubicBezTo>
                  <a:pt x="46" y="630"/>
                  <a:pt x="37" y="631"/>
                  <a:pt x="28" y="631"/>
                </a:cubicBezTo>
                <a:lnTo>
                  <a:pt x="0" y="631"/>
                </a:lnTo>
                <a:lnTo>
                  <a:pt x="0"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2" name="任意多边形 21"/>
          <p:cNvSpPr/>
          <p:nvPr/>
        </p:nvSpPr>
        <p:spPr>
          <a:xfrm>
            <a:off x="7280275" y="968375"/>
            <a:ext cx="1946275" cy="1897380"/>
          </a:xfrm>
          <a:custGeom>
            <a:avLst/>
            <a:gdLst/>
            <a:ahLst/>
            <a:cxnLst>
              <a:cxn ang="3">
                <a:pos x="hc" y="t"/>
              </a:cxn>
              <a:cxn ang="cd2">
                <a:pos x="l" y="vc"/>
              </a:cxn>
              <a:cxn ang="cd4">
                <a:pos x="hc" y="b"/>
              </a:cxn>
              <a:cxn ang="0">
                <a:pos x="r" y="vc"/>
              </a:cxn>
            </a:cxnLst>
            <a:rect l="l" t="t" r="r" b="b"/>
            <a:pathLst>
              <a:path w="1024" h="998">
                <a:moveTo>
                  <a:pt x="302" y="370"/>
                </a:moveTo>
                <a:lnTo>
                  <a:pt x="436" y="383"/>
                </a:lnTo>
                <a:cubicBezTo>
                  <a:pt x="434" y="400"/>
                  <a:pt x="430" y="411"/>
                  <a:pt x="424" y="418"/>
                </a:cubicBezTo>
                <a:cubicBezTo>
                  <a:pt x="418" y="425"/>
                  <a:pt x="410" y="430"/>
                  <a:pt x="401" y="431"/>
                </a:cubicBezTo>
                <a:lnTo>
                  <a:pt x="401" y="526"/>
                </a:lnTo>
                <a:cubicBezTo>
                  <a:pt x="401" y="575"/>
                  <a:pt x="396" y="622"/>
                  <a:pt x="388" y="666"/>
                </a:cubicBezTo>
                <a:cubicBezTo>
                  <a:pt x="379" y="710"/>
                  <a:pt x="363" y="753"/>
                  <a:pt x="339" y="794"/>
                </a:cubicBezTo>
                <a:cubicBezTo>
                  <a:pt x="314" y="835"/>
                  <a:pt x="280" y="873"/>
                  <a:pt x="235" y="908"/>
                </a:cubicBezTo>
                <a:cubicBezTo>
                  <a:pt x="189" y="943"/>
                  <a:pt x="127" y="973"/>
                  <a:pt x="46" y="998"/>
                </a:cubicBezTo>
                <a:lnTo>
                  <a:pt x="32" y="968"/>
                </a:lnTo>
                <a:cubicBezTo>
                  <a:pt x="92" y="938"/>
                  <a:pt x="138" y="907"/>
                  <a:pt x="172" y="873"/>
                </a:cubicBezTo>
                <a:cubicBezTo>
                  <a:pt x="205" y="840"/>
                  <a:pt x="231" y="804"/>
                  <a:pt x="249" y="767"/>
                </a:cubicBezTo>
                <a:cubicBezTo>
                  <a:pt x="268" y="730"/>
                  <a:pt x="280" y="691"/>
                  <a:pt x="286" y="652"/>
                </a:cubicBezTo>
                <a:cubicBezTo>
                  <a:pt x="291" y="612"/>
                  <a:pt x="294" y="573"/>
                  <a:pt x="294" y="535"/>
                </a:cubicBezTo>
                <a:lnTo>
                  <a:pt x="294" y="376"/>
                </a:lnTo>
                <a:lnTo>
                  <a:pt x="300" y="372"/>
                </a:lnTo>
                <a:lnTo>
                  <a:pt x="302" y="370"/>
                </a:lnTo>
                <a:close/>
                <a:moveTo>
                  <a:pt x="447" y="0"/>
                </a:moveTo>
                <a:lnTo>
                  <a:pt x="614" y="40"/>
                </a:lnTo>
                <a:cubicBezTo>
                  <a:pt x="610" y="63"/>
                  <a:pt x="595" y="75"/>
                  <a:pt x="570" y="77"/>
                </a:cubicBezTo>
                <a:cubicBezTo>
                  <a:pt x="591" y="106"/>
                  <a:pt x="617" y="135"/>
                  <a:pt x="650" y="167"/>
                </a:cubicBezTo>
                <a:cubicBezTo>
                  <a:pt x="682" y="199"/>
                  <a:pt x="717" y="228"/>
                  <a:pt x="756" y="254"/>
                </a:cubicBezTo>
                <a:cubicBezTo>
                  <a:pt x="795" y="281"/>
                  <a:pt x="836" y="304"/>
                  <a:pt x="880" y="326"/>
                </a:cubicBezTo>
                <a:cubicBezTo>
                  <a:pt x="925" y="347"/>
                  <a:pt x="972" y="367"/>
                  <a:pt x="1024" y="385"/>
                </a:cubicBezTo>
                <a:lnTo>
                  <a:pt x="1022" y="416"/>
                </a:lnTo>
                <a:cubicBezTo>
                  <a:pt x="998" y="422"/>
                  <a:pt x="981" y="431"/>
                  <a:pt x="969" y="444"/>
                </a:cubicBezTo>
                <a:cubicBezTo>
                  <a:pt x="957" y="458"/>
                  <a:pt x="948" y="475"/>
                  <a:pt x="942" y="495"/>
                </a:cubicBezTo>
                <a:cubicBezTo>
                  <a:pt x="888" y="472"/>
                  <a:pt x="840" y="447"/>
                  <a:pt x="799" y="418"/>
                </a:cubicBezTo>
                <a:cubicBezTo>
                  <a:pt x="758" y="389"/>
                  <a:pt x="720" y="358"/>
                  <a:pt x="686" y="324"/>
                </a:cubicBezTo>
                <a:cubicBezTo>
                  <a:pt x="652" y="290"/>
                  <a:pt x="621" y="254"/>
                  <a:pt x="594" y="214"/>
                </a:cubicBezTo>
                <a:cubicBezTo>
                  <a:pt x="568" y="174"/>
                  <a:pt x="548" y="134"/>
                  <a:pt x="537" y="93"/>
                </a:cubicBezTo>
                <a:cubicBezTo>
                  <a:pt x="520" y="133"/>
                  <a:pt x="494" y="175"/>
                  <a:pt x="458" y="219"/>
                </a:cubicBezTo>
                <a:cubicBezTo>
                  <a:pt x="421" y="262"/>
                  <a:pt x="380" y="304"/>
                  <a:pt x="334" y="343"/>
                </a:cubicBezTo>
                <a:lnTo>
                  <a:pt x="302" y="370"/>
                </a:lnTo>
                <a:lnTo>
                  <a:pt x="294" y="369"/>
                </a:lnTo>
                <a:lnTo>
                  <a:pt x="294" y="376"/>
                </a:lnTo>
                <a:lnTo>
                  <a:pt x="263" y="400"/>
                </a:lnTo>
                <a:cubicBezTo>
                  <a:pt x="239" y="418"/>
                  <a:pt x="213" y="435"/>
                  <a:pt x="187" y="452"/>
                </a:cubicBezTo>
                <a:cubicBezTo>
                  <a:pt x="134" y="484"/>
                  <a:pt x="77" y="512"/>
                  <a:pt x="15" y="536"/>
                </a:cubicBezTo>
                <a:lnTo>
                  <a:pt x="0" y="506"/>
                </a:lnTo>
                <a:cubicBezTo>
                  <a:pt x="52" y="476"/>
                  <a:pt x="101" y="442"/>
                  <a:pt x="148" y="403"/>
                </a:cubicBezTo>
                <a:cubicBezTo>
                  <a:pt x="195" y="364"/>
                  <a:pt x="239" y="322"/>
                  <a:pt x="279" y="277"/>
                </a:cubicBezTo>
                <a:cubicBezTo>
                  <a:pt x="319" y="232"/>
                  <a:pt x="353" y="187"/>
                  <a:pt x="382" y="140"/>
                </a:cubicBezTo>
                <a:cubicBezTo>
                  <a:pt x="411" y="94"/>
                  <a:pt x="432" y="47"/>
                  <a:pt x="447"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任意多边形 24"/>
          <p:cNvSpPr/>
          <p:nvPr/>
        </p:nvSpPr>
        <p:spPr>
          <a:xfrm>
            <a:off x="10158730" y="3060700"/>
            <a:ext cx="1264920" cy="1936750"/>
          </a:xfrm>
          <a:custGeom>
            <a:avLst/>
            <a:gdLst/>
            <a:ahLst/>
            <a:cxnLst>
              <a:cxn ang="3">
                <a:pos x="hc" y="t"/>
              </a:cxn>
              <a:cxn ang="cd2">
                <a:pos x="l" y="vc"/>
              </a:cxn>
              <a:cxn ang="cd4">
                <a:pos x="hc" y="b"/>
              </a:cxn>
              <a:cxn ang="0">
                <a:pos x="r" y="vc"/>
              </a:cxn>
            </a:cxnLst>
            <a:rect l="l" t="t" r="r" b="b"/>
            <a:pathLst>
              <a:path w="633" h="969">
                <a:moveTo>
                  <a:pt x="171" y="573"/>
                </a:moveTo>
                <a:lnTo>
                  <a:pt x="171" y="836"/>
                </a:lnTo>
                <a:lnTo>
                  <a:pt x="454" y="836"/>
                </a:lnTo>
                <a:lnTo>
                  <a:pt x="454" y="573"/>
                </a:lnTo>
                <a:lnTo>
                  <a:pt x="171" y="573"/>
                </a:lnTo>
                <a:close/>
                <a:moveTo>
                  <a:pt x="500" y="472"/>
                </a:moveTo>
                <a:lnTo>
                  <a:pt x="599" y="548"/>
                </a:lnTo>
                <a:cubicBezTo>
                  <a:pt x="593" y="558"/>
                  <a:pt x="586" y="566"/>
                  <a:pt x="579" y="569"/>
                </a:cubicBezTo>
                <a:cubicBezTo>
                  <a:pt x="572" y="573"/>
                  <a:pt x="566" y="576"/>
                  <a:pt x="560" y="576"/>
                </a:cubicBezTo>
                <a:lnTo>
                  <a:pt x="560" y="928"/>
                </a:lnTo>
                <a:cubicBezTo>
                  <a:pt x="560" y="935"/>
                  <a:pt x="552" y="943"/>
                  <a:pt x="535" y="950"/>
                </a:cubicBezTo>
                <a:cubicBezTo>
                  <a:pt x="519" y="957"/>
                  <a:pt x="500" y="961"/>
                  <a:pt x="479" y="961"/>
                </a:cubicBezTo>
                <a:lnTo>
                  <a:pt x="454" y="961"/>
                </a:lnTo>
                <a:lnTo>
                  <a:pt x="454" y="889"/>
                </a:lnTo>
                <a:lnTo>
                  <a:pt x="171" y="889"/>
                </a:lnTo>
                <a:lnTo>
                  <a:pt x="171" y="935"/>
                </a:lnTo>
                <a:cubicBezTo>
                  <a:pt x="171" y="943"/>
                  <a:pt x="163" y="951"/>
                  <a:pt x="149" y="958"/>
                </a:cubicBezTo>
                <a:cubicBezTo>
                  <a:pt x="134" y="965"/>
                  <a:pt x="116" y="969"/>
                  <a:pt x="93" y="969"/>
                </a:cubicBezTo>
                <a:lnTo>
                  <a:pt x="70" y="969"/>
                </a:lnTo>
                <a:lnTo>
                  <a:pt x="70" y="492"/>
                </a:lnTo>
                <a:lnTo>
                  <a:pt x="81" y="487"/>
                </a:lnTo>
                <a:lnTo>
                  <a:pt x="174" y="521"/>
                </a:lnTo>
                <a:lnTo>
                  <a:pt x="456" y="521"/>
                </a:lnTo>
                <a:lnTo>
                  <a:pt x="500" y="472"/>
                </a:lnTo>
                <a:close/>
                <a:moveTo>
                  <a:pt x="532" y="0"/>
                </a:moveTo>
                <a:lnTo>
                  <a:pt x="633" y="84"/>
                </a:lnTo>
                <a:cubicBezTo>
                  <a:pt x="621" y="99"/>
                  <a:pt x="607" y="108"/>
                  <a:pt x="590" y="110"/>
                </a:cubicBezTo>
                <a:cubicBezTo>
                  <a:pt x="586" y="207"/>
                  <a:pt x="578" y="283"/>
                  <a:pt x="567" y="340"/>
                </a:cubicBezTo>
                <a:cubicBezTo>
                  <a:pt x="555" y="397"/>
                  <a:pt x="537" y="435"/>
                  <a:pt x="514" y="455"/>
                </a:cubicBezTo>
                <a:cubicBezTo>
                  <a:pt x="500" y="468"/>
                  <a:pt x="483" y="477"/>
                  <a:pt x="463" y="482"/>
                </a:cubicBezTo>
                <a:cubicBezTo>
                  <a:pt x="444" y="488"/>
                  <a:pt x="419" y="491"/>
                  <a:pt x="387" y="491"/>
                </a:cubicBezTo>
                <a:cubicBezTo>
                  <a:pt x="387" y="472"/>
                  <a:pt x="387" y="459"/>
                  <a:pt x="385" y="450"/>
                </a:cubicBezTo>
                <a:cubicBezTo>
                  <a:pt x="383" y="442"/>
                  <a:pt x="380" y="436"/>
                  <a:pt x="375" y="432"/>
                </a:cubicBezTo>
                <a:cubicBezTo>
                  <a:pt x="368" y="426"/>
                  <a:pt x="357" y="421"/>
                  <a:pt x="342" y="417"/>
                </a:cubicBezTo>
                <a:cubicBezTo>
                  <a:pt x="327" y="412"/>
                  <a:pt x="308" y="408"/>
                  <a:pt x="285" y="404"/>
                </a:cubicBezTo>
                <a:lnTo>
                  <a:pt x="286" y="367"/>
                </a:lnTo>
                <a:cubicBezTo>
                  <a:pt x="304" y="368"/>
                  <a:pt x="318" y="369"/>
                  <a:pt x="330" y="370"/>
                </a:cubicBezTo>
                <a:cubicBezTo>
                  <a:pt x="341" y="371"/>
                  <a:pt x="353" y="372"/>
                  <a:pt x="364" y="373"/>
                </a:cubicBezTo>
                <a:cubicBezTo>
                  <a:pt x="376" y="374"/>
                  <a:pt x="385" y="374"/>
                  <a:pt x="393" y="374"/>
                </a:cubicBezTo>
                <a:cubicBezTo>
                  <a:pt x="401" y="375"/>
                  <a:pt x="409" y="375"/>
                  <a:pt x="416" y="375"/>
                </a:cubicBezTo>
                <a:cubicBezTo>
                  <a:pt x="430" y="375"/>
                  <a:pt x="439" y="372"/>
                  <a:pt x="444" y="368"/>
                </a:cubicBezTo>
                <a:cubicBezTo>
                  <a:pt x="454" y="359"/>
                  <a:pt x="462" y="331"/>
                  <a:pt x="470" y="284"/>
                </a:cubicBezTo>
                <a:cubicBezTo>
                  <a:pt x="477" y="237"/>
                  <a:pt x="483" y="176"/>
                  <a:pt x="487" y="101"/>
                </a:cubicBezTo>
                <a:lnTo>
                  <a:pt x="303" y="101"/>
                </a:lnTo>
                <a:cubicBezTo>
                  <a:pt x="301" y="135"/>
                  <a:pt x="297" y="172"/>
                  <a:pt x="289" y="212"/>
                </a:cubicBezTo>
                <a:cubicBezTo>
                  <a:pt x="281" y="252"/>
                  <a:pt x="268" y="290"/>
                  <a:pt x="249" y="326"/>
                </a:cubicBezTo>
                <a:cubicBezTo>
                  <a:pt x="229" y="362"/>
                  <a:pt x="202" y="396"/>
                  <a:pt x="168" y="428"/>
                </a:cubicBezTo>
                <a:cubicBezTo>
                  <a:pt x="146" y="448"/>
                  <a:pt x="119" y="466"/>
                  <a:pt x="86" y="484"/>
                </a:cubicBezTo>
                <a:lnTo>
                  <a:pt x="81" y="487"/>
                </a:lnTo>
                <a:lnTo>
                  <a:pt x="70" y="483"/>
                </a:lnTo>
                <a:lnTo>
                  <a:pt x="70" y="492"/>
                </a:lnTo>
                <a:lnTo>
                  <a:pt x="66" y="494"/>
                </a:lnTo>
                <a:cubicBezTo>
                  <a:pt x="52" y="501"/>
                  <a:pt x="37" y="508"/>
                  <a:pt x="22" y="515"/>
                </a:cubicBezTo>
                <a:lnTo>
                  <a:pt x="0" y="486"/>
                </a:lnTo>
                <a:cubicBezTo>
                  <a:pt x="45" y="454"/>
                  <a:pt x="80" y="423"/>
                  <a:pt x="104" y="393"/>
                </a:cubicBezTo>
                <a:cubicBezTo>
                  <a:pt x="129" y="363"/>
                  <a:pt x="147" y="331"/>
                  <a:pt x="160" y="299"/>
                </a:cubicBezTo>
                <a:cubicBezTo>
                  <a:pt x="173" y="266"/>
                  <a:pt x="181" y="232"/>
                  <a:pt x="185" y="197"/>
                </a:cubicBezTo>
                <a:cubicBezTo>
                  <a:pt x="189" y="161"/>
                  <a:pt x="191" y="129"/>
                  <a:pt x="192" y="101"/>
                </a:cubicBezTo>
                <a:lnTo>
                  <a:pt x="38" y="101"/>
                </a:lnTo>
                <a:lnTo>
                  <a:pt x="25" y="49"/>
                </a:lnTo>
                <a:lnTo>
                  <a:pt x="484" y="49"/>
                </a:lnTo>
                <a:lnTo>
                  <a:pt x="532" y="0"/>
                </a:ln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
        <p:nvSpPr>
          <p:cNvPr id="27" name="任意多边形 26"/>
          <p:cNvSpPr/>
          <p:nvPr/>
        </p:nvSpPr>
        <p:spPr>
          <a:xfrm>
            <a:off x="8714740" y="4559300"/>
            <a:ext cx="1433195" cy="652145"/>
          </a:xfrm>
          <a:custGeom>
            <a:avLst/>
            <a:gdLst/>
            <a:ahLst/>
            <a:cxnLst>
              <a:cxn ang="3">
                <a:pos x="hc" y="t"/>
              </a:cxn>
              <a:cxn ang="cd2">
                <a:pos x="l" y="vc"/>
              </a:cxn>
              <a:cxn ang="cd4">
                <a:pos x="hc" y="b"/>
              </a:cxn>
              <a:cxn ang="0">
                <a:pos x="r" y="vc"/>
              </a:cxn>
            </a:cxnLst>
            <a:rect l="l" t="t" r="r" b="b"/>
            <a:pathLst>
              <a:path w="397" h="234">
                <a:moveTo>
                  <a:pt x="393" y="0"/>
                </a:moveTo>
                <a:lnTo>
                  <a:pt x="397" y="30"/>
                </a:lnTo>
                <a:cubicBezTo>
                  <a:pt x="358" y="55"/>
                  <a:pt x="315" y="81"/>
                  <a:pt x="267" y="109"/>
                </a:cubicBezTo>
                <a:cubicBezTo>
                  <a:pt x="219" y="137"/>
                  <a:pt x="162" y="168"/>
                  <a:pt x="96" y="202"/>
                </a:cubicBezTo>
                <a:cubicBezTo>
                  <a:pt x="92" y="215"/>
                  <a:pt x="80" y="225"/>
                  <a:pt x="60" y="234"/>
                </a:cubicBezTo>
                <a:lnTo>
                  <a:pt x="0" y="107"/>
                </a:lnTo>
                <a:cubicBezTo>
                  <a:pt x="23" y="101"/>
                  <a:pt x="48" y="95"/>
                  <a:pt x="74" y="88"/>
                </a:cubicBezTo>
                <a:cubicBezTo>
                  <a:pt x="101" y="81"/>
                  <a:pt x="130" y="73"/>
                  <a:pt x="162" y="65"/>
                </a:cubicBezTo>
                <a:cubicBezTo>
                  <a:pt x="194" y="56"/>
                  <a:pt x="229" y="47"/>
                  <a:pt x="267" y="35"/>
                </a:cubicBezTo>
                <a:cubicBezTo>
                  <a:pt x="305" y="24"/>
                  <a:pt x="347" y="12"/>
                  <a:pt x="393" y="0"/>
                </a:cubicBezTo>
                <a:close/>
              </a:path>
            </a:pathLst>
          </a:custGeom>
          <a:solidFill>
            <a:srgbClr val="959F9C">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cs typeface="+mn-ea"/>
              <a:sym typeface="+mn-lt"/>
            </a:endParaRPr>
          </a:p>
        </p:txBody>
      </p:sp>
    </p:spTree>
  </p:cSld>
  <p:clrMapOvr>
    <a:masterClrMapping/>
  </p:clrMapOvr>
  <p:transition advTm="3000">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lang="zh-CN" altLang="en-US" sz="2400" b="1" dirty="0" smtClean="0">
                <a:solidFill>
                  <a:srgbClr val="959F9C"/>
                </a:solidFill>
                <a:cs typeface="+mn-ea"/>
                <a:sym typeface="+mn-lt"/>
              </a:rPr>
              <a:t>校园经历</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74675" y="2191385"/>
            <a:ext cx="2576195" cy="348869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文本框 31"/>
          <p:cNvSpPr txBox="1"/>
          <p:nvPr/>
        </p:nvSpPr>
        <p:spPr>
          <a:xfrm>
            <a:off x="704215" y="3627120"/>
            <a:ext cx="2316480" cy="1198880"/>
          </a:xfrm>
          <a:prstGeom prst="rect">
            <a:avLst/>
          </a:prstGeom>
          <a:noFill/>
        </p:spPr>
        <p:txBody>
          <a:bodyPr wrap="square">
            <a:spAutoFit/>
          </a:bodyPr>
          <a:lstStyle/>
          <a:p>
            <a:pPr marR="0" lvl="0" indent="0" algn="ctr"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4" name="矩形 3"/>
          <p:cNvSpPr/>
          <p:nvPr/>
        </p:nvSpPr>
        <p:spPr>
          <a:xfrm>
            <a:off x="1060450" y="2734945"/>
            <a:ext cx="1620957" cy="523220"/>
          </a:xfrm>
          <a:prstGeom prst="rect">
            <a:avLst/>
          </a:prstGeom>
        </p:spPr>
        <p:txBody>
          <a:bodyPr wrap="none">
            <a:spAutoFit/>
          </a:bodyPr>
          <a:lstStyle/>
          <a:p>
            <a:pPr algn="l">
              <a:defRPr/>
            </a:pPr>
            <a:r>
              <a:rPr lang="zh-CN" altLang="en-US" sz="2800" dirty="0" smtClean="0">
                <a:solidFill>
                  <a:srgbClr val="959F9C"/>
                </a:solidFill>
                <a:cs typeface="+mn-ea"/>
                <a:sym typeface="+mn-lt"/>
              </a:rPr>
              <a:t>校园经历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cxnSp>
        <p:nvCxnSpPr>
          <p:cNvPr id="26" name="直接连接符 25"/>
          <p:cNvCxnSpPr/>
          <p:nvPr/>
        </p:nvCxnSpPr>
        <p:spPr>
          <a:xfrm>
            <a:off x="909320" y="2668905"/>
            <a:ext cx="1906905" cy="0"/>
          </a:xfrm>
          <a:prstGeom prst="line">
            <a:avLst/>
          </a:prstGeom>
          <a:ln w="28575">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909320" y="3322955"/>
            <a:ext cx="1906905" cy="0"/>
          </a:xfrm>
          <a:prstGeom prst="line">
            <a:avLst/>
          </a:prstGeom>
          <a:ln w="6350">
            <a:solidFill>
              <a:srgbClr val="959F9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00100" y="5196840"/>
            <a:ext cx="367408" cy="307777"/>
          </a:xfrm>
          <a:prstGeom prst="rect">
            <a:avLst/>
          </a:prstGeom>
        </p:spPr>
        <p:txBody>
          <a:bodyPr wrap="none">
            <a:spAutoFit/>
          </a:bodyPr>
          <a:lstStyle/>
          <a:p>
            <a:pPr>
              <a:defRPr/>
            </a:pPr>
            <a:r>
              <a:rPr lang="en-US" altLang="zh-CN" sz="1400" b="1" dirty="0">
                <a:solidFill>
                  <a:srgbClr val="959F9C"/>
                </a:solidFill>
                <a:cs typeface="+mn-ea"/>
                <a:sym typeface="+mn-lt"/>
              </a:rPr>
              <a:t>01</a:t>
            </a:r>
            <a:endParaRPr lang="en-US" altLang="zh-CN" sz="1400" b="1" dirty="0">
              <a:solidFill>
                <a:srgbClr val="959F9C"/>
              </a:solidFill>
              <a:cs typeface="+mn-ea"/>
              <a:sym typeface="+mn-lt"/>
            </a:endParaRPr>
          </a:p>
        </p:txBody>
      </p:sp>
      <p:sp>
        <p:nvSpPr>
          <p:cNvPr id="58" name="矩形 57"/>
          <p:cNvSpPr/>
          <p:nvPr/>
        </p:nvSpPr>
        <p:spPr>
          <a:xfrm>
            <a:off x="3391535" y="2191385"/>
            <a:ext cx="2576195" cy="348869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9" name="文本框 58"/>
          <p:cNvSpPr txBox="1"/>
          <p:nvPr/>
        </p:nvSpPr>
        <p:spPr>
          <a:xfrm>
            <a:off x="3521075" y="3627120"/>
            <a:ext cx="2316480" cy="1198880"/>
          </a:xfrm>
          <a:prstGeom prst="rect">
            <a:avLst/>
          </a:prstGeom>
          <a:noFill/>
        </p:spPr>
        <p:txBody>
          <a:bodyPr wrap="square">
            <a:spAutoFit/>
          </a:bodyPr>
          <a:lstStyle/>
          <a:p>
            <a:pPr marR="0" lvl="0" indent="0" algn="ctr"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60" name="矩形 59"/>
          <p:cNvSpPr/>
          <p:nvPr/>
        </p:nvSpPr>
        <p:spPr>
          <a:xfrm>
            <a:off x="3877310" y="2734945"/>
            <a:ext cx="1620957" cy="523220"/>
          </a:xfrm>
          <a:prstGeom prst="rect">
            <a:avLst/>
          </a:prstGeom>
        </p:spPr>
        <p:txBody>
          <a:bodyPr wrap="none">
            <a:spAutoFit/>
          </a:bodyPr>
          <a:lstStyle/>
          <a:p>
            <a:pPr algn="l">
              <a:defRPr/>
            </a:pPr>
            <a:r>
              <a:rPr lang="zh-CN" altLang="en-US" sz="2800" dirty="0" smtClean="0">
                <a:solidFill>
                  <a:srgbClr val="959F9C"/>
                </a:solidFill>
                <a:cs typeface="+mn-ea"/>
                <a:sym typeface="+mn-lt"/>
              </a:rPr>
              <a:t>校园经历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cxnSp>
        <p:nvCxnSpPr>
          <p:cNvPr id="61" name="直接连接符 60"/>
          <p:cNvCxnSpPr/>
          <p:nvPr/>
        </p:nvCxnSpPr>
        <p:spPr>
          <a:xfrm>
            <a:off x="3726180" y="2668905"/>
            <a:ext cx="1906905" cy="0"/>
          </a:xfrm>
          <a:prstGeom prst="line">
            <a:avLst/>
          </a:prstGeom>
          <a:ln w="28575">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726180" y="3322955"/>
            <a:ext cx="1906905" cy="0"/>
          </a:xfrm>
          <a:prstGeom prst="line">
            <a:avLst/>
          </a:prstGeom>
          <a:ln w="6350">
            <a:solidFill>
              <a:srgbClr val="959F9C"/>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3616960" y="5196840"/>
            <a:ext cx="379730" cy="306705"/>
          </a:xfrm>
          <a:prstGeom prst="rect">
            <a:avLst/>
          </a:prstGeom>
        </p:spPr>
        <p:txBody>
          <a:bodyPr wrap="none">
            <a:spAutoFit/>
          </a:bodyPr>
          <a:lstStyle/>
          <a:p>
            <a:pPr>
              <a:defRPr/>
            </a:pPr>
            <a:r>
              <a:rPr lang="en-US" altLang="zh-CN" sz="1400" b="1" dirty="0">
                <a:solidFill>
                  <a:srgbClr val="959F9C"/>
                </a:solidFill>
                <a:cs typeface="+mn-ea"/>
                <a:sym typeface="+mn-lt"/>
              </a:rPr>
              <a:t>02</a:t>
            </a:r>
            <a:endParaRPr lang="en-US" altLang="zh-CN" sz="1400" b="1" dirty="0">
              <a:solidFill>
                <a:srgbClr val="959F9C"/>
              </a:solidFill>
              <a:cs typeface="+mn-ea"/>
              <a:sym typeface="+mn-lt"/>
            </a:endParaRPr>
          </a:p>
        </p:txBody>
      </p:sp>
      <p:sp>
        <p:nvSpPr>
          <p:cNvPr id="65" name="矩形 64"/>
          <p:cNvSpPr/>
          <p:nvPr/>
        </p:nvSpPr>
        <p:spPr>
          <a:xfrm>
            <a:off x="6208395" y="2191385"/>
            <a:ext cx="2576195" cy="348869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6" name="文本框 65"/>
          <p:cNvSpPr txBox="1"/>
          <p:nvPr/>
        </p:nvSpPr>
        <p:spPr>
          <a:xfrm>
            <a:off x="6337935" y="3627120"/>
            <a:ext cx="2316480" cy="1198880"/>
          </a:xfrm>
          <a:prstGeom prst="rect">
            <a:avLst/>
          </a:prstGeom>
          <a:noFill/>
        </p:spPr>
        <p:txBody>
          <a:bodyPr wrap="square">
            <a:spAutoFit/>
          </a:bodyPr>
          <a:lstStyle/>
          <a:p>
            <a:pPr marR="0" lvl="0" indent="0" algn="ctr"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67" name="矩形 66"/>
          <p:cNvSpPr/>
          <p:nvPr/>
        </p:nvSpPr>
        <p:spPr>
          <a:xfrm>
            <a:off x="6694170" y="2734945"/>
            <a:ext cx="1620957" cy="523220"/>
          </a:xfrm>
          <a:prstGeom prst="rect">
            <a:avLst/>
          </a:prstGeom>
        </p:spPr>
        <p:txBody>
          <a:bodyPr wrap="none">
            <a:spAutoFit/>
          </a:bodyPr>
          <a:lstStyle/>
          <a:p>
            <a:pPr algn="l">
              <a:defRPr/>
            </a:pPr>
            <a:r>
              <a:rPr lang="zh-CN" altLang="en-US" sz="2800" dirty="0" smtClean="0">
                <a:solidFill>
                  <a:srgbClr val="959F9C"/>
                </a:solidFill>
                <a:cs typeface="+mn-ea"/>
                <a:sym typeface="+mn-lt"/>
              </a:rPr>
              <a:t>校园经历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cxnSp>
        <p:nvCxnSpPr>
          <p:cNvPr id="68" name="直接连接符 67"/>
          <p:cNvCxnSpPr/>
          <p:nvPr/>
        </p:nvCxnSpPr>
        <p:spPr>
          <a:xfrm>
            <a:off x="6543040" y="2668905"/>
            <a:ext cx="1906905" cy="0"/>
          </a:xfrm>
          <a:prstGeom prst="line">
            <a:avLst/>
          </a:prstGeom>
          <a:ln w="28575">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543040" y="3322955"/>
            <a:ext cx="1906905" cy="0"/>
          </a:xfrm>
          <a:prstGeom prst="line">
            <a:avLst/>
          </a:prstGeom>
          <a:ln w="6350">
            <a:solidFill>
              <a:srgbClr val="959F9C"/>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433820" y="5196840"/>
            <a:ext cx="379730" cy="306705"/>
          </a:xfrm>
          <a:prstGeom prst="rect">
            <a:avLst/>
          </a:prstGeom>
        </p:spPr>
        <p:txBody>
          <a:bodyPr wrap="none">
            <a:spAutoFit/>
          </a:bodyPr>
          <a:lstStyle/>
          <a:p>
            <a:pPr>
              <a:defRPr/>
            </a:pPr>
            <a:r>
              <a:rPr lang="en-US" altLang="zh-CN" sz="1400" b="1" dirty="0">
                <a:solidFill>
                  <a:srgbClr val="959F9C"/>
                </a:solidFill>
                <a:cs typeface="+mn-ea"/>
                <a:sym typeface="+mn-lt"/>
              </a:rPr>
              <a:t>03</a:t>
            </a:r>
            <a:endParaRPr lang="en-US" altLang="zh-CN" sz="1400" b="1" dirty="0">
              <a:solidFill>
                <a:srgbClr val="959F9C"/>
              </a:solidFill>
              <a:cs typeface="+mn-ea"/>
              <a:sym typeface="+mn-lt"/>
            </a:endParaRPr>
          </a:p>
        </p:txBody>
      </p:sp>
      <p:sp>
        <p:nvSpPr>
          <p:cNvPr id="72" name="矩形 71"/>
          <p:cNvSpPr/>
          <p:nvPr/>
        </p:nvSpPr>
        <p:spPr>
          <a:xfrm>
            <a:off x="9025255" y="2191385"/>
            <a:ext cx="2576195" cy="348869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3" name="文本框 72"/>
          <p:cNvSpPr txBox="1"/>
          <p:nvPr/>
        </p:nvSpPr>
        <p:spPr>
          <a:xfrm>
            <a:off x="9154795" y="3627120"/>
            <a:ext cx="2316480" cy="1198880"/>
          </a:xfrm>
          <a:prstGeom prst="rect">
            <a:avLst/>
          </a:prstGeom>
          <a:noFill/>
        </p:spPr>
        <p:txBody>
          <a:bodyPr wrap="square">
            <a:spAutoFit/>
          </a:bodyPr>
          <a:lstStyle/>
          <a:p>
            <a:pPr marR="0" lvl="0" indent="0" algn="ctr"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74" name="矩形 73"/>
          <p:cNvSpPr/>
          <p:nvPr/>
        </p:nvSpPr>
        <p:spPr>
          <a:xfrm>
            <a:off x="9511030" y="2734945"/>
            <a:ext cx="1620957" cy="523220"/>
          </a:xfrm>
          <a:prstGeom prst="rect">
            <a:avLst/>
          </a:prstGeom>
        </p:spPr>
        <p:txBody>
          <a:bodyPr wrap="none">
            <a:spAutoFit/>
          </a:bodyPr>
          <a:lstStyle/>
          <a:p>
            <a:pPr algn="l">
              <a:defRPr/>
            </a:pPr>
            <a:r>
              <a:rPr lang="zh-CN" altLang="en-US" sz="2800" dirty="0">
                <a:solidFill>
                  <a:srgbClr val="959F9C"/>
                </a:solidFill>
                <a:cs typeface="+mn-ea"/>
                <a:sym typeface="+mn-lt"/>
              </a:rPr>
              <a:t>校园</a:t>
            </a:r>
            <a:r>
              <a:rPr lang="zh-CN" altLang="en-US" sz="2800" dirty="0" smtClean="0">
                <a:solidFill>
                  <a:srgbClr val="959F9C"/>
                </a:solidFill>
                <a:cs typeface="+mn-ea"/>
                <a:sym typeface="+mn-lt"/>
              </a:rPr>
              <a:t>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cxnSp>
        <p:nvCxnSpPr>
          <p:cNvPr id="75" name="直接连接符 74"/>
          <p:cNvCxnSpPr/>
          <p:nvPr/>
        </p:nvCxnSpPr>
        <p:spPr>
          <a:xfrm>
            <a:off x="9359900" y="2668905"/>
            <a:ext cx="1906905" cy="0"/>
          </a:xfrm>
          <a:prstGeom prst="line">
            <a:avLst/>
          </a:prstGeom>
          <a:ln w="28575">
            <a:solidFill>
              <a:srgbClr val="959F9C"/>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9359900" y="3322955"/>
            <a:ext cx="1906905" cy="0"/>
          </a:xfrm>
          <a:prstGeom prst="line">
            <a:avLst/>
          </a:prstGeom>
          <a:ln w="6350">
            <a:solidFill>
              <a:srgbClr val="959F9C"/>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9250680" y="5196840"/>
            <a:ext cx="379730" cy="306705"/>
          </a:xfrm>
          <a:prstGeom prst="rect">
            <a:avLst/>
          </a:prstGeom>
        </p:spPr>
        <p:txBody>
          <a:bodyPr wrap="none">
            <a:spAutoFit/>
          </a:bodyPr>
          <a:lstStyle/>
          <a:p>
            <a:pPr>
              <a:defRPr/>
            </a:pPr>
            <a:r>
              <a:rPr lang="en-US" altLang="zh-CN" sz="1400" b="1" dirty="0">
                <a:solidFill>
                  <a:srgbClr val="959F9C"/>
                </a:solidFill>
                <a:cs typeface="+mn-ea"/>
                <a:sym typeface="+mn-lt"/>
              </a:rPr>
              <a:t>04</a:t>
            </a:r>
            <a:endParaRPr lang="en-US" altLang="zh-CN" sz="1400" b="1" dirty="0">
              <a:solidFill>
                <a:srgbClr val="959F9C"/>
              </a:solidFill>
              <a:cs typeface="+mn-ea"/>
              <a:sym typeface="+mn-lt"/>
            </a:endParaRPr>
          </a:p>
        </p:txBody>
      </p:sp>
    </p:spTree>
  </p:cSld>
  <p:clrMapOvr>
    <a:masterClrMapping/>
  </p:clrMapOvr>
  <p:transition advTm="3000">
    <p:random/>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59F9C">
            <a:alpha val="10000"/>
          </a:srgbClr>
        </a:solidFill>
        <a:effectLst/>
      </p:bgPr>
    </p:bg>
    <p:spTree>
      <p:nvGrpSpPr>
        <p:cNvPr id="1" name=""/>
        <p:cNvGrpSpPr/>
        <p:nvPr/>
      </p:nvGrpSpPr>
      <p:grpSpPr>
        <a:xfrm>
          <a:off x="0" y="0"/>
          <a:ext cx="0" cy="0"/>
          <a:chOff x="0" y="0"/>
          <a:chExt cx="0" cy="0"/>
        </a:xfrm>
      </p:grpSpPr>
      <p:sp>
        <p:nvSpPr>
          <p:cNvPr id="12" name="矩形 11"/>
          <p:cNvSpPr/>
          <p:nvPr/>
        </p:nvSpPr>
        <p:spPr>
          <a:xfrm>
            <a:off x="6527165" y="2122170"/>
            <a:ext cx="5041265" cy="4114800"/>
          </a:xfrm>
          <a:prstGeom prst="rect">
            <a:avLst/>
          </a:prstGeom>
          <a:solidFill>
            <a:schemeClr val="bg1">
              <a:lumMod val="95000"/>
            </a:schemeClr>
          </a:solidFill>
          <a:ln>
            <a:noFill/>
          </a:ln>
          <a:effectLst>
            <a:outerShdw blurRad="304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5" name="文本框 394"/>
          <p:cNvSpPr txBox="1"/>
          <p:nvPr/>
        </p:nvSpPr>
        <p:spPr>
          <a:xfrm>
            <a:off x="137160" y="135255"/>
            <a:ext cx="1913255" cy="460375"/>
          </a:xfrm>
          <a:prstGeom prst="rect">
            <a:avLst/>
          </a:prstGeom>
          <a:noFill/>
        </p:spPr>
        <p:txBody>
          <a:bodyPr wrap="square" rtlCol="0">
            <a:spAutoFit/>
          </a:bodyPr>
          <a:lstStyle/>
          <a:p>
            <a:pPr marL="342900" indent="-342900" algn="dist">
              <a:buFont typeface="Wingdings" panose="05000000000000000000" charset="0"/>
              <a:buChar char="Ø"/>
            </a:pPr>
            <a:r>
              <a:rPr lang="zh-CN" altLang="en-US" sz="2400" b="1" dirty="0" smtClean="0">
                <a:solidFill>
                  <a:srgbClr val="959F9C"/>
                </a:solidFill>
                <a:cs typeface="+mn-ea"/>
                <a:sym typeface="+mn-lt"/>
              </a:rPr>
              <a:t>校园经历</a:t>
            </a:r>
            <a:endParaRPr kumimoji="0" lang="zh-CN" altLang="en-US" sz="2400" b="1" i="0" u="none" strike="noStrike" kern="1200" cap="none" spc="0" normalizeH="0" baseline="0" noProof="0" dirty="0">
              <a:ln>
                <a:noFill/>
              </a:ln>
              <a:solidFill>
                <a:srgbClr val="959F9C"/>
              </a:solidFill>
              <a:effectLst/>
              <a:uLnTx/>
              <a:uFillTx/>
              <a:cs typeface="+mn-ea"/>
              <a:sym typeface="+mn-lt"/>
            </a:endParaRPr>
          </a:p>
        </p:txBody>
      </p:sp>
      <p:cxnSp>
        <p:nvCxnSpPr>
          <p:cNvPr id="2" name="直接连接符 1"/>
          <p:cNvCxnSpPr/>
          <p:nvPr/>
        </p:nvCxnSpPr>
        <p:spPr>
          <a:xfrm>
            <a:off x="561975" y="595630"/>
            <a:ext cx="2254250" cy="0"/>
          </a:xfrm>
          <a:prstGeom prst="line">
            <a:avLst/>
          </a:prstGeom>
          <a:ln>
            <a:solidFill>
              <a:srgbClr val="959F9C"/>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6520180" y="2623820"/>
            <a:ext cx="231140" cy="217170"/>
          </a:xfrm>
          <a:prstGeom prst="triangle">
            <a:avLst/>
          </a:prstGeom>
          <a:solidFill>
            <a:srgbClr val="959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等腰三角形 29"/>
          <p:cNvSpPr/>
          <p:nvPr/>
        </p:nvSpPr>
        <p:spPr>
          <a:xfrm rot="5400000">
            <a:off x="6520180" y="4641850"/>
            <a:ext cx="231140" cy="217170"/>
          </a:xfrm>
          <a:prstGeom prst="triangle">
            <a:avLst/>
          </a:prstGeom>
          <a:solidFill>
            <a:srgbClr val="959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直接连接符 31"/>
          <p:cNvCxnSpPr/>
          <p:nvPr/>
        </p:nvCxnSpPr>
        <p:spPr>
          <a:xfrm>
            <a:off x="7043420" y="4179570"/>
            <a:ext cx="4389120" cy="0"/>
          </a:xfrm>
          <a:prstGeom prst="line">
            <a:avLst/>
          </a:prstGeom>
          <a:ln>
            <a:solidFill>
              <a:srgbClr val="959F9C">
                <a:alpha val="40000"/>
              </a:srgb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043103" y="3065145"/>
            <a:ext cx="4389120" cy="891719"/>
          </a:xfrm>
          <a:prstGeom prst="rect">
            <a:avLst/>
          </a:prstGeom>
          <a:noFill/>
        </p:spPr>
        <p:txBody>
          <a:bodyPr wrap="square">
            <a:spAutoFit/>
          </a:bodyPr>
          <a:lstStyle/>
          <a:p>
            <a:pPr marR="0" lvl="0" indent="0" algn="l"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4" name="矩形 3"/>
          <p:cNvSpPr/>
          <p:nvPr/>
        </p:nvSpPr>
        <p:spPr>
          <a:xfrm>
            <a:off x="7043103" y="2471420"/>
            <a:ext cx="1605280" cy="521970"/>
          </a:xfrm>
          <a:prstGeom prst="rect">
            <a:avLst/>
          </a:prstGeom>
        </p:spPr>
        <p:txBody>
          <a:bodyPr wrap="none">
            <a:spAutoFit/>
          </a:bodyPr>
          <a:lstStyle/>
          <a:p>
            <a:pPr algn="l">
              <a:defRPr/>
            </a:pPr>
            <a:r>
              <a:rPr lang="zh-CN" altLang="en-US" sz="2800" dirty="0">
                <a:solidFill>
                  <a:srgbClr val="959F9C"/>
                </a:solidFill>
                <a:cs typeface="+mn-ea"/>
                <a:sym typeface="+mn-lt"/>
              </a:rPr>
              <a:t>工作经历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sp>
        <p:nvSpPr>
          <p:cNvPr id="5" name="文本框 4"/>
          <p:cNvSpPr txBox="1"/>
          <p:nvPr/>
        </p:nvSpPr>
        <p:spPr>
          <a:xfrm>
            <a:off x="7043103" y="5070475"/>
            <a:ext cx="4389120" cy="891719"/>
          </a:xfrm>
          <a:prstGeom prst="rect">
            <a:avLst/>
          </a:prstGeom>
          <a:noFill/>
        </p:spPr>
        <p:txBody>
          <a:bodyPr wrap="square">
            <a:spAutoFit/>
          </a:bodyPr>
          <a:lstStyle/>
          <a:p>
            <a:pPr marR="0" lvl="0" indent="0" algn="l" defTabSz="829945" rtl="0" eaLnBrk="0" fontAlgn="base" latinLnBrk="0" hangingPunct="0">
              <a:lnSpc>
                <a:spcPct val="150000"/>
              </a:lnSpc>
              <a:spcBef>
                <a:spcPct val="0"/>
              </a:spcBef>
              <a:spcAft>
                <a:spcPct val="0"/>
              </a:spcAft>
              <a:buClrTx/>
              <a:buSzTx/>
              <a:buNone/>
              <a:defRPr/>
            </a:pPr>
            <a:r>
              <a:rPr lang="zh-CN" altLang="en-US" sz="1200" noProof="0" dirty="0">
                <a:ln>
                  <a:noFill/>
                </a:ln>
                <a:solidFill>
                  <a:srgbClr val="959F9C"/>
                </a:solidFill>
                <a:effectLst/>
                <a:uLnTx/>
                <a:uFillTx/>
                <a:cs typeface="+mn-ea"/>
                <a:sym typeface="+mn-lt"/>
              </a:rPr>
              <a:t>添加文字内容添加文字内容添加文字内容添加文字内容添加文字内容添加文字内容添加文字内容添加文字内容添加文字内容添加文字内容添加文字内容添加文字内容</a:t>
            </a:r>
            <a:endParaRPr lang="zh-CN" altLang="en-US" sz="1200" noProof="0" dirty="0">
              <a:ln>
                <a:noFill/>
              </a:ln>
              <a:solidFill>
                <a:srgbClr val="959F9C"/>
              </a:solidFill>
              <a:effectLst/>
              <a:uLnTx/>
              <a:uFillTx/>
              <a:cs typeface="+mn-ea"/>
              <a:sym typeface="+mn-lt"/>
            </a:endParaRPr>
          </a:p>
        </p:txBody>
      </p:sp>
      <p:sp>
        <p:nvSpPr>
          <p:cNvPr id="7" name="矩形 6"/>
          <p:cNvSpPr/>
          <p:nvPr/>
        </p:nvSpPr>
        <p:spPr>
          <a:xfrm>
            <a:off x="7043103" y="4476750"/>
            <a:ext cx="1605280" cy="521970"/>
          </a:xfrm>
          <a:prstGeom prst="rect">
            <a:avLst/>
          </a:prstGeom>
        </p:spPr>
        <p:txBody>
          <a:bodyPr wrap="none">
            <a:spAutoFit/>
          </a:bodyPr>
          <a:lstStyle/>
          <a:p>
            <a:pPr algn="l">
              <a:defRPr/>
            </a:pPr>
            <a:r>
              <a:rPr lang="zh-CN" altLang="en-US" sz="2800" dirty="0">
                <a:solidFill>
                  <a:srgbClr val="959F9C"/>
                </a:solidFill>
                <a:cs typeface="+mn-ea"/>
                <a:sym typeface="+mn-lt"/>
              </a:rPr>
              <a:t>工作经历</a:t>
            </a:r>
            <a:endParaRPr kumimoji="0" lang="zh-CN" altLang="en-US" sz="2800" b="0" i="0" u="none" strike="noStrike" kern="1200" cap="none" spc="0" normalizeH="0" baseline="0" noProof="0" dirty="0">
              <a:ln w="19050">
                <a:solidFill>
                  <a:srgbClr val="E5DED3"/>
                </a:solidFill>
              </a:ln>
              <a:solidFill>
                <a:srgbClr val="959F9C"/>
              </a:solidFill>
              <a:effectLst>
                <a:outerShdw blurRad="38100" dist="38100" dir="2700000" algn="tl">
                  <a:srgbClr val="000000">
                    <a:alpha val="43137"/>
                  </a:srgbClr>
                </a:outerShdw>
              </a:effectLst>
              <a:uLnTx/>
              <a:uFillTx/>
              <a:cs typeface="+mn-ea"/>
              <a:sym typeface="+mn-lt"/>
            </a:endParaRPr>
          </a:p>
        </p:txBody>
      </p:sp>
      <p:pic>
        <p:nvPicPr>
          <p:cNvPr id="8" name="图片 7" descr="adult-books-business-coffee-374016"/>
          <p:cNvPicPr>
            <a:picLocks noChangeAspect="1"/>
          </p:cNvPicPr>
          <p:nvPr/>
        </p:nvPicPr>
        <p:blipFill>
          <a:blip r:embed="rId1"/>
          <a:stretch>
            <a:fillRect/>
          </a:stretch>
        </p:blipFill>
        <p:spPr>
          <a:xfrm>
            <a:off x="194310" y="2122170"/>
            <a:ext cx="6171565" cy="4114800"/>
          </a:xfrm>
          <a:prstGeom prst="rect">
            <a:avLst/>
          </a:prstGeom>
        </p:spPr>
      </p:pic>
    </p:spTree>
  </p:cSld>
  <p:clrMapOvr>
    <a:masterClrMapping/>
  </p:clrMapOvr>
  <p:transition advTm="3000">
    <p:random/>
  </p:transition>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j1ctn3u">
      <a:majorFont>
        <a:latin typeface="Calibri"/>
        <a:ea typeface="幼圆"/>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2136</Words>
  <Application>WPS 演示</Application>
  <PresentationFormat>宽屏</PresentationFormat>
  <Paragraphs>288</Paragraphs>
  <Slides>18</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思源宋体 CN Medium</vt:lpstr>
      <vt:lpstr>等线</vt:lpstr>
      <vt:lpstr>Wingdings</vt:lpstr>
      <vt:lpstr>Calibri</vt:lpstr>
      <vt:lpstr>幼圆</vt:lpstr>
      <vt:lpstr>微软雅黑</vt:lpstr>
      <vt:lpstr>Arial Unicode MS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December</cp:lastModifiedBy>
  <cp:revision>160</cp:revision>
  <dcterms:created xsi:type="dcterms:W3CDTF">2019-06-19T02:08:00Z</dcterms:created>
  <dcterms:modified xsi:type="dcterms:W3CDTF">2022-03-16T12:24:38Z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v1.0_mb_nE9UIiZcKwqBsmnBRNh7VA==</vt:lpwstr>
  </property>
  <property fmtid="{D5CDD505-2E9C-101B-9397-08002B2CF9AE}" pid="4" name="ICV">
    <vt:lpwstr>D9B3B54B86F84EBA871E91A1E056E279</vt:lpwstr>
  </property>
</Properties>
</file>